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816" r:id="rId4"/>
    <p:sldMasterId id="2147485899" r:id="rId5"/>
  </p:sldMasterIdLst>
  <p:notesMasterIdLst>
    <p:notesMasterId r:id="rId7"/>
  </p:notesMasterIdLst>
  <p:sldIdLst>
    <p:sldId id="2146848499" r:id="rId6"/>
  </p:sldIdLst>
  <p:sldSz cx="10688638" cy="7562850"/>
  <p:notesSz cx="6797675" cy="9926638"/>
  <p:defaultTextStyle>
    <a:defPPr>
      <a:defRPr lang="ja-JP"/>
    </a:defPPr>
    <a:lvl1pPr algn="l" defTabSz="496795"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795" indent="-39680" algn="l" defTabSz="496795"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175" indent="-80948" algn="l" defTabSz="496795"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1967" indent="-120627" algn="l" defTabSz="496795"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348" indent="-161894" algn="l" defTabSz="496795"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5567" algn="l" defTabSz="914227"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2680" algn="l" defTabSz="914227"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199794" algn="l" defTabSz="914227"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6907" algn="l" defTabSz="914227"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496" userDrawn="1">
          <p15:clr>
            <a:srgbClr val="A4A3A4"/>
          </p15:clr>
        </p15:guide>
        <p15:guide id="2" pos="3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658F"/>
    <a:srgbClr val="FF7C80"/>
    <a:srgbClr val="410B18"/>
    <a:srgbClr val="525252"/>
    <a:srgbClr val="FE40F9"/>
    <a:srgbClr val="FFFFCC"/>
    <a:srgbClr val="5DCEAF"/>
    <a:srgbClr val="F9FBD7"/>
    <a:srgbClr val="FDF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B8998-33B9-468F-90B1-CA8EB948F27F}" v="1" dt="2024-08-26T05:36:24.9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snapToObjects="1">
      <p:cViewPr varScale="1">
        <p:scale>
          <a:sx n="102" d="100"/>
          <a:sy n="102" d="100"/>
        </p:scale>
        <p:origin x="1368" y="120"/>
      </p:cViewPr>
      <p:guideLst>
        <p:guide orient="horz" pos="1496"/>
        <p:guide pos="34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5449" cy="496253"/>
          </a:xfrm>
          <a:prstGeom prst="rect">
            <a:avLst/>
          </a:prstGeom>
        </p:spPr>
        <p:txBody>
          <a:bodyPr vert="horz" lIns="91296" tIns="45648" rIns="91296" bIns="45648" rtlCol="0"/>
          <a:lstStyle>
            <a:lvl1pPr algn="l" defTabSz="496970" eaLnBrk="1" hangingPunct="1">
              <a:defRPr sz="1200">
                <a:latin typeface="Arial"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0643" y="1"/>
            <a:ext cx="2945449" cy="496253"/>
          </a:xfrm>
          <a:prstGeom prst="rect">
            <a:avLst/>
          </a:prstGeom>
        </p:spPr>
        <p:txBody>
          <a:bodyPr vert="horz" wrap="square" lIns="91296" tIns="45648" rIns="91296" bIns="45648" numCol="1" anchor="t" anchorCtr="0" compatLnSpc="1">
            <a:prstTxWarp prst="textNoShape">
              <a:avLst/>
            </a:prstTxWarp>
          </a:bodyPr>
          <a:lstStyle>
            <a:lvl1pPr algn="r" eaLnBrk="1" hangingPunct="1">
              <a:defRPr sz="1200"/>
            </a:lvl1pPr>
          </a:lstStyle>
          <a:p>
            <a:pPr>
              <a:defRPr/>
            </a:pPr>
            <a:fld id="{113372DC-E503-4CD8-A6A5-43976026B4DE}" type="datetime1">
              <a:rPr lang="ja-JP" altLang="en-US"/>
              <a:pPr>
                <a:defRPr/>
              </a:pPr>
              <a:t>2025/2/27</a:t>
            </a:fld>
            <a:endParaRPr lang="ja-JP" altLang="en-US"/>
          </a:p>
        </p:txBody>
      </p:sp>
      <p:sp>
        <p:nvSpPr>
          <p:cNvPr id="4" name="スライド イメージ プレースホルダ 3"/>
          <p:cNvSpPr>
            <a:spLocks noGrp="1" noRot="1" noChangeAspect="1"/>
          </p:cNvSpPr>
          <p:nvPr>
            <p:ph type="sldImg" idx="2"/>
          </p:nvPr>
        </p:nvSpPr>
        <p:spPr>
          <a:xfrm>
            <a:off x="769938" y="744538"/>
            <a:ext cx="5257800" cy="3721100"/>
          </a:xfrm>
          <a:prstGeom prst="rect">
            <a:avLst/>
          </a:prstGeom>
          <a:noFill/>
          <a:ln w="12700">
            <a:solidFill>
              <a:prstClr val="black"/>
            </a:solidFill>
          </a:ln>
        </p:spPr>
        <p:txBody>
          <a:bodyPr vert="horz" lIns="91296" tIns="45648" rIns="91296" bIns="45648" rtlCol="0" anchor="ctr"/>
          <a:lstStyle/>
          <a:p>
            <a:pPr lvl="0"/>
            <a:endParaRPr lang="ja-JP" altLang="en-US" noProof="0"/>
          </a:p>
        </p:txBody>
      </p:sp>
      <p:sp>
        <p:nvSpPr>
          <p:cNvPr id="5" name="ノート プレースホルダ 4"/>
          <p:cNvSpPr>
            <a:spLocks noGrp="1"/>
          </p:cNvSpPr>
          <p:nvPr>
            <p:ph type="body" sz="quarter" idx="3"/>
          </p:nvPr>
        </p:nvSpPr>
        <p:spPr>
          <a:xfrm>
            <a:off x="680087" y="4715195"/>
            <a:ext cx="5437506" cy="4466273"/>
          </a:xfrm>
          <a:prstGeom prst="rect">
            <a:avLst/>
          </a:prstGeom>
        </p:spPr>
        <p:txBody>
          <a:bodyPr vert="horz" wrap="square" lIns="91296" tIns="45648" rIns="91296" bIns="45648"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428800"/>
            <a:ext cx="2945449" cy="496252"/>
          </a:xfrm>
          <a:prstGeom prst="rect">
            <a:avLst/>
          </a:prstGeom>
        </p:spPr>
        <p:txBody>
          <a:bodyPr vert="horz" lIns="91296" tIns="45648" rIns="91296" bIns="45648" rtlCol="0" anchor="b"/>
          <a:lstStyle>
            <a:lvl1pPr algn="l" defTabSz="496970" eaLnBrk="1" hangingPunct="1">
              <a:defRPr sz="1200">
                <a:latin typeface="Arial" charset="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0643" y="9428800"/>
            <a:ext cx="2945449" cy="496252"/>
          </a:xfrm>
          <a:prstGeom prst="rect">
            <a:avLst/>
          </a:prstGeom>
        </p:spPr>
        <p:txBody>
          <a:bodyPr vert="horz" wrap="square" lIns="91296" tIns="45648" rIns="91296" bIns="45648" numCol="1" anchor="b" anchorCtr="0" compatLnSpc="1">
            <a:prstTxWarp prst="textNoShape">
              <a:avLst/>
            </a:prstTxWarp>
          </a:bodyPr>
          <a:lstStyle>
            <a:lvl1pPr algn="r" eaLnBrk="1" hangingPunct="1">
              <a:defRPr sz="1200"/>
            </a:lvl1pPr>
          </a:lstStyle>
          <a:p>
            <a:pPr>
              <a:defRPr/>
            </a:pPr>
            <a:fld id="{22E8A1E1-39FB-44CF-9D7C-A4D12445AC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96795"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795" algn="l" defTabSz="496795" rtl="0" eaLnBrk="0" fontAlgn="base" hangingPunct="0">
      <a:spcBef>
        <a:spcPct val="30000"/>
      </a:spcBef>
      <a:spcAft>
        <a:spcPct val="0"/>
      </a:spcAft>
      <a:defRPr kumimoji="1" sz="1300" kern="1200">
        <a:solidFill>
          <a:schemeClr val="tx1"/>
        </a:solidFill>
        <a:latin typeface="+mn-lt"/>
        <a:ea typeface="+mn-ea"/>
        <a:cs typeface="+mn-cs"/>
      </a:defRPr>
    </a:lvl2pPr>
    <a:lvl3pPr marL="995175" algn="l" defTabSz="496795" rtl="0" eaLnBrk="0" fontAlgn="base" hangingPunct="0">
      <a:spcBef>
        <a:spcPct val="30000"/>
      </a:spcBef>
      <a:spcAft>
        <a:spcPct val="0"/>
      </a:spcAft>
      <a:defRPr kumimoji="1" sz="1300" kern="1200">
        <a:solidFill>
          <a:schemeClr val="tx1"/>
        </a:solidFill>
        <a:latin typeface="+mn-lt"/>
        <a:ea typeface="+mn-ea"/>
        <a:cs typeface="+mn-cs"/>
      </a:defRPr>
    </a:lvl3pPr>
    <a:lvl4pPr marL="1491967" algn="l" defTabSz="496795" rtl="0" eaLnBrk="0" fontAlgn="base" hangingPunct="0">
      <a:spcBef>
        <a:spcPct val="30000"/>
      </a:spcBef>
      <a:spcAft>
        <a:spcPct val="0"/>
      </a:spcAft>
      <a:defRPr kumimoji="1" sz="1300" kern="1200">
        <a:solidFill>
          <a:schemeClr val="tx1"/>
        </a:solidFill>
        <a:latin typeface="+mn-lt"/>
        <a:ea typeface="+mn-ea"/>
        <a:cs typeface="+mn-cs"/>
      </a:defRPr>
    </a:lvl4pPr>
    <a:lvl5pPr marL="1990348" algn="l" defTabSz="496795" rtl="0" eaLnBrk="0" fontAlgn="base" hangingPunct="0">
      <a:spcBef>
        <a:spcPct val="30000"/>
      </a:spcBef>
      <a:spcAft>
        <a:spcPct val="0"/>
      </a:spcAft>
      <a:defRPr kumimoji="1" sz="1300" kern="1200">
        <a:solidFill>
          <a:schemeClr val="tx1"/>
        </a:solidFill>
        <a:latin typeface="+mn-lt"/>
        <a:ea typeface="+mn-ea"/>
        <a:cs typeface="+mn-cs"/>
      </a:defRPr>
    </a:lvl5pPr>
    <a:lvl6pPr marL="2488296" algn="l" defTabSz="497659" rtl="0" eaLnBrk="1" latinLnBrk="0" hangingPunct="1">
      <a:defRPr kumimoji="1" sz="1300" kern="1200">
        <a:solidFill>
          <a:schemeClr val="tx1"/>
        </a:solidFill>
        <a:latin typeface="+mn-lt"/>
        <a:ea typeface="+mn-ea"/>
        <a:cs typeface="+mn-cs"/>
      </a:defRPr>
    </a:lvl6pPr>
    <a:lvl7pPr marL="2985956" algn="l" defTabSz="497659" rtl="0" eaLnBrk="1" latinLnBrk="0" hangingPunct="1">
      <a:defRPr kumimoji="1" sz="1300" kern="1200">
        <a:solidFill>
          <a:schemeClr val="tx1"/>
        </a:solidFill>
        <a:latin typeface="+mn-lt"/>
        <a:ea typeface="+mn-ea"/>
        <a:cs typeface="+mn-cs"/>
      </a:defRPr>
    </a:lvl7pPr>
    <a:lvl8pPr marL="3483614" algn="l" defTabSz="497659" rtl="0" eaLnBrk="1" latinLnBrk="0" hangingPunct="1">
      <a:defRPr kumimoji="1" sz="1300" kern="1200">
        <a:solidFill>
          <a:schemeClr val="tx1"/>
        </a:solidFill>
        <a:latin typeface="+mn-lt"/>
        <a:ea typeface="+mn-ea"/>
        <a:cs typeface="+mn-cs"/>
      </a:defRPr>
    </a:lvl8pPr>
    <a:lvl9pPr marL="3981275" algn="l" defTabSz="497659"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 y="2268954"/>
            <a:ext cx="10688825" cy="52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4594" y="3159442"/>
            <a:ext cx="7197863" cy="576242"/>
          </a:xfrm>
          <a:prstGeom prst="rect">
            <a:avLst/>
          </a:prstGeom>
        </p:spPr>
        <p:txBody>
          <a:bodyPr lIns="0" tIns="0" rIns="0" bIns="0" anchor="b" anchorCtr="0"/>
          <a:lstStyle>
            <a:lvl1pPr marL="0" indent="0" algn="ctr">
              <a:lnSpc>
                <a:spcPct val="100000"/>
              </a:lnSpc>
              <a:spcBef>
                <a:spcPts val="0"/>
              </a:spcBef>
              <a:buFontTx/>
              <a:buNone/>
              <a:defRPr sz="479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4594" y="4353665"/>
            <a:ext cx="7197863" cy="360151"/>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4594" y="4727770"/>
            <a:ext cx="7197863" cy="360151"/>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718" y="303188"/>
            <a:ext cx="1816401" cy="5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26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73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6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68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47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156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86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0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759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92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47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1" y="1"/>
            <a:ext cx="10688825" cy="756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718" y="303188"/>
            <a:ext cx="1816401" cy="5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7909" y="3158565"/>
            <a:ext cx="7197863" cy="576242"/>
          </a:xfrm>
          <a:prstGeom prst="rect">
            <a:avLst/>
          </a:prstGeom>
        </p:spPr>
        <p:txBody>
          <a:bodyPr lIns="0" tIns="0" rIns="0" bIns="0" anchor="b" anchorCtr="0"/>
          <a:lstStyle>
            <a:lvl1pPr marL="0" indent="0" algn="l">
              <a:lnSpc>
                <a:spcPct val="100000"/>
              </a:lnSpc>
              <a:spcBef>
                <a:spcPts val="0"/>
              </a:spcBef>
              <a:buFontTx/>
              <a:buNone/>
              <a:defRPr sz="439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7909" y="4033337"/>
            <a:ext cx="7197863" cy="360151"/>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7909" y="4407443"/>
            <a:ext cx="7197863" cy="360151"/>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72378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 y="2268954"/>
            <a:ext cx="10688825" cy="52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4594" y="3159442"/>
            <a:ext cx="7197863" cy="576242"/>
          </a:xfrm>
          <a:prstGeom prst="rect">
            <a:avLst/>
          </a:prstGeom>
        </p:spPr>
        <p:txBody>
          <a:bodyPr lIns="0" tIns="0" rIns="0" bIns="0" anchor="b" anchorCtr="0"/>
          <a:lstStyle>
            <a:lvl1pPr marL="0" indent="0" algn="ctr">
              <a:lnSpc>
                <a:spcPct val="100000"/>
              </a:lnSpc>
              <a:spcBef>
                <a:spcPts val="0"/>
              </a:spcBef>
              <a:buFontTx/>
              <a:buNone/>
              <a:defRPr sz="479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4594" y="4353665"/>
            <a:ext cx="7197863" cy="360151"/>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4594" y="4727770"/>
            <a:ext cx="7197863" cy="360151"/>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718" y="303188"/>
            <a:ext cx="1816401" cy="5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09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1" y="1"/>
            <a:ext cx="10688825" cy="756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718" y="303188"/>
            <a:ext cx="1816401" cy="5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7909" y="3158565"/>
            <a:ext cx="7197863" cy="576242"/>
          </a:xfrm>
          <a:prstGeom prst="rect">
            <a:avLst/>
          </a:prstGeom>
        </p:spPr>
        <p:txBody>
          <a:bodyPr lIns="0" tIns="0" rIns="0" bIns="0" anchor="b" anchorCtr="0"/>
          <a:lstStyle>
            <a:lvl1pPr marL="0" indent="0" algn="l">
              <a:lnSpc>
                <a:spcPct val="100000"/>
              </a:lnSpc>
              <a:spcBef>
                <a:spcPts val="0"/>
              </a:spcBef>
              <a:buFontTx/>
              <a:buNone/>
              <a:defRPr sz="439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7909" y="4033337"/>
            <a:ext cx="7197863" cy="360151"/>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7909" y="4407443"/>
            <a:ext cx="7197863" cy="360151"/>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236997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3693" y="200111"/>
            <a:ext cx="387235" cy="59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717" y="866064"/>
            <a:ext cx="9429199" cy="1588"/>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716" y="358931"/>
            <a:ext cx="9429198" cy="50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99" b="1" baseline="0" smtClean="0">
                <a:solidFill>
                  <a:schemeClr val="tx2"/>
                </a:solidFill>
                <a:latin typeface="Meiryo UI" panose="020B0604030504040204" pitchFamily="50" charset="-128"/>
                <a:ea typeface="Meiryo UI" panose="020B0604030504040204" pitchFamily="50" charset="-128"/>
              </a:defRPr>
            </a:lvl1pPr>
            <a:lvl2pPr marL="457063" indent="0">
              <a:buNone/>
              <a:defRPr lang="ja-JP" altLang="en-US" sz="2399" smtClean="0">
                <a:latin typeface="Arial" panose="020B0604020202020204" pitchFamily="34" charset="0"/>
                <a:ea typeface="ＭＳ Ｐゴシック" panose="020B0600070205080204" pitchFamily="50" charset="-128"/>
              </a:defRPr>
            </a:lvl2pPr>
            <a:lvl3pPr marL="662215" indent="0">
              <a:buNone/>
              <a:defRPr lang="ja-JP" altLang="en-US" sz="2399" smtClean="0">
                <a:latin typeface="Arial" panose="020B0604020202020204" pitchFamily="34" charset="0"/>
                <a:ea typeface="ＭＳ Ｐゴシック" panose="020B0600070205080204" pitchFamily="50" charset="-128"/>
              </a:defRPr>
            </a:lvl3pPr>
            <a:lvl4pPr marL="1119278" indent="0">
              <a:buNone/>
              <a:defRPr lang="ja-JP" altLang="en-US" sz="2399" smtClean="0">
                <a:latin typeface="Arial" panose="020B0604020202020204" pitchFamily="34" charset="0"/>
                <a:ea typeface="ＭＳ Ｐゴシック" panose="020B0600070205080204" pitchFamily="50" charset="-128"/>
              </a:defRPr>
            </a:lvl4pPr>
            <a:lvl5pPr marL="1576341" indent="0">
              <a:buNone/>
              <a:defRPr lang="ja-JP" altLang="en-US" sz="2399">
                <a:latin typeface="Arial" panose="020B0604020202020204" pitchFamily="34" charset="0"/>
                <a:ea typeface="ＭＳ Ｐゴシック" panose="020B0600070205080204" pitchFamily="50" charset="-128"/>
              </a:defRPr>
            </a:lvl5pPr>
          </a:lstStyle>
          <a:p>
            <a:pPr marL="0" lvl="0" defTabSz="4570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28179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717" y="866064"/>
            <a:ext cx="9429199" cy="1588"/>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716" y="358931"/>
            <a:ext cx="9429198" cy="50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99" b="1" baseline="0" smtClean="0">
                <a:solidFill>
                  <a:srgbClr val="F46D0F"/>
                </a:solidFill>
                <a:latin typeface="Meiryo UI" panose="020B0604030504040204" pitchFamily="50" charset="-128"/>
                <a:ea typeface="Meiryo UI" panose="020B0604030504040204" pitchFamily="50" charset="-128"/>
              </a:defRPr>
            </a:lvl1pPr>
            <a:lvl2pPr marL="457063" indent="0">
              <a:buNone/>
              <a:defRPr lang="ja-JP" altLang="en-US" sz="2399" smtClean="0">
                <a:latin typeface="Arial" panose="020B0604020202020204" pitchFamily="34" charset="0"/>
                <a:ea typeface="ＭＳ Ｐゴシック" panose="020B0600070205080204" pitchFamily="50" charset="-128"/>
              </a:defRPr>
            </a:lvl2pPr>
            <a:lvl3pPr marL="662215" indent="0">
              <a:buNone/>
              <a:defRPr lang="ja-JP" altLang="en-US" sz="2399" smtClean="0">
                <a:latin typeface="Arial" panose="020B0604020202020204" pitchFamily="34" charset="0"/>
                <a:ea typeface="ＭＳ Ｐゴシック" panose="020B0600070205080204" pitchFamily="50" charset="-128"/>
              </a:defRPr>
            </a:lvl3pPr>
            <a:lvl4pPr marL="1119278" indent="0">
              <a:buNone/>
              <a:defRPr lang="ja-JP" altLang="en-US" sz="2399" smtClean="0">
                <a:latin typeface="Arial" panose="020B0604020202020204" pitchFamily="34" charset="0"/>
                <a:ea typeface="ＭＳ Ｐゴシック" panose="020B0600070205080204" pitchFamily="50" charset="-128"/>
              </a:defRPr>
            </a:lvl4pPr>
            <a:lvl5pPr marL="1576341" indent="0">
              <a:buNone/>
              <a:defRPr lang="ja-JP" altLang="en-US" sz="2399">
                <a:latin typeface="Arial" panose="020B0604020202020204" pitchFamily="34" charset="0"/>
                <a:ea typeface="ＭＳ Ｐゴシック" panose="020B0600070205080204" pitchFamily="50" charset="-128"/>
              </a:defRPr>
            </a:lvl5pPr>
          </a:lstStyle>
          <a:p>
            <a:pPr marL="0" lvl="0" defTabSz="4570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8068" y="214290"/>
            <a:ext cx="570826" cy="6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92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717" y="866064"/>
            <a:ext cx="9429199" cy="1588"/>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716" y="345461"/>
            <a:ext cx="9429198" cy="50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99" b="1" baseline="0" smtClean="0">
                <a:solidFill>
                  <a:srgbClr val="E4312B"/>
                </a:solidFill>
                <a:latin typeface="Meiryo UI" panose="020B0604030504040204" pitchFamily="50" charset="-128"/>
                <a:ea typeface="Meiryo UI" panose="020B0604030504040204" pitchFamily="50" charset="-128"/>
              </a:defRPr>
            </a:lvl1pPr>
            <a:lvl2pPr marL="457063" indent="0">
              <a:buNone/>
              <a:defRPr lang="ja-JP" altLang="en-US" sz="2399" smtClean="0">
                <a:latin typeface="Arial" panose="020B0604020202020204" pitchFamily="34" charset="0"/>
                <a:ea typeface="ＭＳ Ｐゴシック" panose="020B0600070205080204" pitchFamily="50" charset="-128"/>
              </a:defRPr>
            </a:lvl2pPr>
            <a:lvl3pPr marL="662215" indent="0">
              <a:buNone/>
              <a:defRPr lang="ja-JP" altLang="en-US" sz="2399" smtClean="0">
                <a:latin typeface="Arial" panose="020B0604020202020204" pitchFamily="34" charset="0"/>
                <a:ea typeface="ＭＳ Ｐゴシック" panose="020B0600070205080204" pitchFamily="50" charset="-128"/>
              </a:defRPr>
            </a:lvl3pPr>
            <a:lvl4pPr marL="1119278" indent="0">
              <a:buNone/>
              <a:defRPr lang="ja-JP" altLang="en-US" sz="2399" smtClean="0">
                <a:latin typeface="Arial" panose="020B0604020202020204" pitchFamily="34" charset="0"/>
                <a:ea typeface="ＭＳ Ｐゴシック" panose="020B0600070205080204" pitchFamily="50" charset="-128"/>
              </a:defRPr>
            </a:lvl4pPr>
            <a:lvl5pPr marL="1576341" indent="0">
              <a:buNone/>
              <a:defRPr lang="ja-JP" altLang="en-US" sz="2399">
                <a:latin typeface="Arial" panose="020B0604020202020204" pitchFamily="34" charset="0"/>
                <a:ea typeface="ＭＳ Ｐゴシック" panose="020B0600070205080204" pitchFamily="50" charset="-128"/>
              </a:defRPr>
            </a:lvl5pPr>
          </a:lstStyle>
          <a:p>
            <a:pPr marL="0" lvl="0" defTabSz="4570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39896" y="345460"/>
            <a:ext cx="578998" cy="475730"/>
          </a:xfrm>
          <a:prstGeom prst="rect">
            <a:avLst/>
          </a:prstGeom>
        </p:spPr>
      </p:pic>
    </p:spTree>
    <p:extLst>
      <p:ext uri="{BB962C8B-B14F-4D97-AF65-F5344CB8AC3E}">
        <p14:creationId xmlns:p14="http://schemas.microsoft.com/office/powerpoint/2010/main" val="3394976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4245745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6103" y="3390273"/>
            <a:ext cx="2596434" cy="78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017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95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572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54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3693" y="200111"/>
            <a:ext cx="387235" cy="59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717" y="866064"/>
            <a:ext cx="9429199" cy="1588"/>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716" y="358931"/>
            <a:ext cx="9429198" cy="50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99" b="1" baseline="0" smtClean="0">
                <a:solidFill>
                  <a:schemeClr val="tx2"/>
                </a:solidFill>
                <a:latin typeface="Meiryo UI" panose="020B0604030504040204" pitchFamily="50" charset="-128"/>
                <a:ea typeface="Meiryo UI" panose="020B0604030504040204" pitchFamily="50" charset="-128"/>
              </a:defRPr>
            </a:lvl1pPr>
            <a:lvl2pPr marL="457063" indent="0">
              <a:buNone/>
              <a:defRPr lang="ja-JP" altLang="en-US" sz="2399" smtClean="0">
                <a:latin typeface="Arial" panose="020B0604020202020204" pitchFamily="34" charset="0"/>
                <a:ea typeface="ＭＳ Ｐゴシック" panose="020B0600070205080204" pitchFamily="50" charset="-128"/>
              </a:defRPr>
            </a:lvl2pPr>
            <a:lvl3pPr marL="662215" indent="0">
              <a:buNone/>
              <a:defRPr lang="ja-JP" altLang="en-US" sz="2399" smtClean="0">
                <a:latin typeface="Arial" panose="020B0604020202020204" pitchFamily="34" charset="0"/>
                <a:ea typeface="ＭＳ Ｐゴシック" panose="020B0600070205080204" pitchFamily="50" charset="-128"/>
              </a:defRPr>
            </a:lvl3pPr>
            <a:lvl4pPr marL="1119278" indent="0">
              <a:buNone/>
              <a:defRPr lang="ja-JP" altLang="en-US" sz="2399" smtClean="0">
                <a:latin typeface="Arial" panose="020B0604020202020204" pitchFamily="34" charset="0"/>
                <a:ea typeface="ＭＳ Ｐゴシック" panose="020B0600070205080204" pitchFamily="50" charset="-128"/>
              </a:defRPr>
            </a:lvl4pPr>
            <a:lvl5pPr marL="1576341" indent="0">
              <a:buNone/>
              <a:defRPr lang="ja-JP" altLang="en-US" sz="2399">
                <a:latin typeface="Arial" panose="020B0604020202020204" pitchFamily="34" charset="0"/>
                <a:ea typeface="ＭＳ Ｐゴシック" panose="020B0600070205080204" pitchFamily="50" charset="-128"/>
              </a:defRPr>
            </a:lvl5pPr>
          </a:lstStyle>
          <a:p>
            <a:pPr marL="0" lvl="0" defTabSz="457063"/>
            <a:r>
              <a:rPr kumimoji="1" lang="ja-JP" altLang="en-US" dirty="0"/>
              <a:t>タイトル</a:t>
            </a:r>
          </a:p>
        </p:txBody>
      </p:sp>
    </p:spTree>
    <p:extLst>
      <p:ext uri="{BB962C8B-B14F-4D97-AF65-F5344CB8AC3E}">
        <p14:creationId xmlns:p14="http://schemas.microsoft.com/office/powerpoint/2010/main" val="2177984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697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116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04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333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392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42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717" y="866064"/>
            <a:ext cx="9429199" cy="1588"/>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716" y="358931"/>
            <a:ext cx="9429198" cy="50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99" b="1" baseline="0" smtClean="0">
                <a:solidFill>
                  <a:srgbClr val="F46D0F"/>
                </a:solidFill>
                <a:latin typeface="Meiryo UI" panose="020B0604030504040204" pitchFamily="50" charset="-128"/>
                <a:ea typeface="Meiryo UI" panose="020B0604030504040204" pitchFamily="50" charset="-128"/>
              </a:defRPr>
            </a:lvl1pPr>
            <a:lvl2pPr marL="457063" indent="0">
              <a:buNone/>
              <a:defRPr lang="ja-JP" altLang="en-US" sz="2399" smtClean="0">
                <a:latin typeface="Arial" panose="020B0604020202020204" pitchFamily="34" charset="0"/>
                <a:ea typeface="ＭＳ Ｐゴシック" panose="020B0600070205080204" pitchFamily="50" charset="-128"/>
              </a:defRPr>
            </a:lvl2pPr>
            <a:lvl3pPr marL="662215" indent="0">
              <a:buNone/>
              <a:defRPr lang="ja-JP" altLang="en-US" sz="2399" smtClean="0">
                <a:latin typeface="Arial" panose="020B0604020202020204" pitchFamily="34" charset="0"/>
                <a:ea typeface="ＭＳ Ｐゴシック" panose="020B0600070205080204" pitchFamily="50" charset="-128"/>
              </a:defRPr>
            </a:lvl3pPr>
            <a:lvl4pPr marL="1119278" indent="0">
              <a:buNone/>
              <a:defRPr lang="ja-JP" altLang="en-US" sz="2399" smtClean="0">
                <a:latin typeface="Arial" panose="020B0604020202020204" pitchFamily="34" charset="0"/>
                <a:ea typeface="ＭＳ Ｐゴシック" panose="020B0600070205080204" pitchFamily="50" charset="-128"/>
              </a:defRPr>
            </a:lvl4pPr>
            <a:lvl5pPr marL="1576341" indent="0">
              <a:buNone/>
              <a:defRPr lang="ja-JP" altLang="en-US" sz="2399">
                <a:latin typeface="Arial" panose="020B0604020202020204" pitchFamily="34" charset="0"/>
                <a:ea typeface="ＭＳ Ｐゴシック" panose="020B0600070205080204" pitchFamily="50" charset="-128"/>
              </a:defRPr>
            </a:lvl5pPr>
          </a:lstStyle>
          <a:p>
            <a:pPr marL="0" lvl="0" defTabSz="4570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8068" y="214290"/>
            <a:ext cx="570826" cy="6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97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717" y="866064"/>
            <a:ext cx="9429199" cy="1588"/>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716" y="345461"/>
            <a:ext cx="9429198" cy="50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99" b="1" baseline="0" smtClean="0">
                <a:solidFill>
                  <a:srgbClr val="E4312B"/>
                </a:solidFill>
                <a:latin typeface="Meiryo UI" panose="020B0604030504040204" pitchFamily="50" charset="-128"/>
                <a:ea typeface="Meiryo UI" panose="020B0604030504040204" pitchFamily="50" charset="-128"/>
              </a:defRPr>
            </a:lvl1pPr>
            <a:lvl2pPr marL="457063" indent="0">
              <a:buNone/>
              <a:defRPr lang="ja-JP" altLang="en-US" sz="2399" smtClean="0">
                <a:latin typeface="Arial" panose="020B0604020202020204" pitchFamily="34" charset="0"/>
                <a:ea typeface="ＭＳ Ｐゴシック" panose="020B0600070205080204" pitchFamily="50" charset="-128"/>
              </a:defRPr>
            </a:lvl2pPr>
            <a:lvl3pPr marL="662215" indent="0">
              <a:buNone/>
              <a:defRPr lang="ja-JP" altLang="en-US" sz="2399" smtClean="0">
                <a:latin typeface="Arial" panose="020B0604020202020204" pitchFamily="34" charset="0"/>
                <a:ea typeface="ＭＳ Ｐゴシック" panose="020B0600070205080204" pitchFamily="50" charset="-128"/>
              </a:defRPr>
            </a:lvl3pPr>
            <a:lvl4pPr marL="1119278" indent="0">
              <a:buNone/>
              <a:defRPr lang="ja-JP" altLang="en-US" sz="2399" smtClean="0">
                <a:latin typeface="Arial" panose="020B0604020202020204" pitchFamily="34" charset="0"/>
                <a:ea typeface="ＭＳ Ｐゴシック" panose="020B0600070205080204" pitchFamily="50" charset="-128"/>
              </a:defRPr>
            </a:lvl4pPr>
            <a:lvl5pPr marL="1576341" indent="0">
              <a:buNone/>
              <a:defRPr lang="ja-JP" altLang="en-US" sz="2399">
                <a:latin typeface="Arial" panose="020B0604020202020204" pitchFamily="34" charset="0"/>
                <a:ea typeface="ＭＳ Ｐゴシック" panose="020B0600070205080204" pitchFamily="50" charset="-128"/>
              </a:defRPr>
            </a:lvl5pPr>
          </a:lstStyle>
          <a:p>
            <a:pPr marL="0" lvl="0" defTabSz="4570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39896" y="345460"/>
            <a:ext cx="578998" cy="475730"/>
          </a:xfrm>
          <a:prstGeom prst="rect">
            <a:avLst/>
          </a:prstGeom>
        </p:spPr>
      </p:pic>
    </p:spTree>
    <p:extLst>
      <p:ext uri="{BB962C8B-B14F-4D97-AF65-F5344CB8AC3E}">
        <p14:creationId xmlns:p14="http://schemas.microsoft.com/office/powerpoint/2010/main" val="242357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0928" y="7203928"/>
            <a:ext cx="215936" cy="216092"/>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34933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6103" y="3390273"/>
            <a:ext cx="2596434" cy="78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27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88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08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877" y="1151423"/>
            <a:ext cx="9932886" cy="6052502"/>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719255109"/>
      </p:ext>
    </p:extLst>
  </p:cSld>
  <p:clrMap bg1="lt1" tx1="dk1" bg2="lt2" tx2="dk2" accent1="accent1" accent2="accent2" accent3="accent3" accent4="accent4" accent5="accent5" accent6="accent6" hlink="hlink" folHlink="folHlink"/>
  <p:sldLayoutIdLst>
    <p:sldLayoutId id="2147485817" r:id="rId1"/>
    <p:sldLayoutId id="2147485818" r:id="rId2"/>
    <p:sldLayoutId id="2147485819" r:id="rId3"/>
    <p:sldLayoutId id="2147485820" r:id="rId4"/>
    <p:sldLayoutId id="2147485821" r:id="rId5"/>
    <p:sldLayoutId id="2147485822" r:id="rId6"/>
    <p:sldLayoutId id="2147485823" r:id="rId7"/>
    <p:sldLayoutId id="2147485825" r:id="rId8"/>
    <p:sldLayoutId id="2147485826" r:id="rId9"/>
    <p:sldLayoutId id="2147485827" r:id="rId10"/>
    <p:sldLayoutId id="2147485828" r:id="rId11"/>
    <p:sldLayoutId id="2147485829" r:id="rId12"/>
    <p:sldLayoutId id="2147485830" r:id="rId13"/>
    <p:sldLayoutId id="2147485831" r:id="rId14"/>
    <p:sldLayoutId id="2147485832" r:id="rId15"/>
    <p:sldLayoutId id="2147485833" r:id="rId16"/>
    <p:sldLayoutId id="2147486232" r:id="rId17"/>
    <p:sldLayoutId id="2147486251" r:id="rId18"/>
    <p:sldLayoutId id="2147486365" r:id="rId19"/>
  </p:sldLayoutIdLst>
  <p:txStyles>
    <p:titleStyle>
      <a:lvl1pPr algn="l" defTabSz="1007641" rtl="0" eaLnBrk="1" latinLnBrk="0" hangingPunct="1">
        <a:lnSpc>
          <a:spcPct val="90000"/>
        </a:lnSpc>
        <a:spcBef>
          <a:spcPct val="0"/>
        </a:spcBef>
        <a:buNone/>
        <a:defRPr kumimoji="1" sz="4849" kern="1200">
          <a:solidFill>
            <a:schemeClr val="tx1"/>
          </a:solidFill>
          <a:latin typeface="+mj-lt"/>
          <a:ea typeface="+mj-ea"/>
          <a:cs typeface="+mj-cs"/>
        </a:defRPr>
      </a:lvl1pPr>
    </p:titleStyle>
    <p:bodyStyle>
      <a:lvl1pPr marL="251910" indent="-251910" algn="l" defTabSz="1007641"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730" indent="-251910" algn="l" defTabSz="1007641"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551" indent="-251910" algn="l" defTabSz="1007641"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371"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192"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1012"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832"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653"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473"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641" rtl="0" eaLnBrk="1" latinLnBrk="0" hangingPunct="1">
        <a:defRPr kumimoji="1" sz="1983" kern="1200">
          <a:solidFill>
            <a:schemeClr val="tx1"/>
          </a:solidFill>
          <a:latin typeface="+mn-lt"/>
          <a:ea typeface="+mn-ea"/>
          <a:cs typeface="+mn-cs"/>
        </a:defRPr>
      </a:lvl1pPr>
      <a:lvl2pPr marL="503821" algn="l" defTabSz="1007641" rtl="0" eaLnBrk="1" latinLnBrk="0" hangingPunct="1">
        <a:defRPr kumimoji="1" sz="1983" kern="1200">
          <a:solidFill>
            <a:schemeClr val="tx1"/>
          </a:solidFill>
          <a:latin typeface="+mn-lt"/>
          <a:ea typeface="+mn-ea"/>
          <a:cs typeface="+mn-cs"/>
        </a:defRPr>
      </a:lvl2pPr>
      <a:lvl3pPr marL="1007641" algn="l" defTabSz="1007641" rtl="0" eaLnBrk="1" latinLnBrk="0" hangingPunct="1">
        <a:defRPr kumimoji="1" sz="1983" kern="1200">
          <a:solidFill>
            <a:schemeClr val="tx1"/>
          </a:solidFill>
          <a:latin typeface="+mn-lt"/>
          <a:ea typeface="+mn-ea"/>
          <a:cs typeface="+mn-cs"/>
        </a:defRPr>
      </a:lvl3pPr>
      <a:lvl4pPr marL="1511461" algn="l" defTabSz="1007641" rtl="0" eaLnBrk="1" latinLnBrk="0" hangingPunct="1">
        <a:defRPr kumimoji="1" sz="1983" kern="1200">
          <a:solidFill>
            <a:schemeClr val="tx1"/>
          </a:solidFill>
          <a:latin typeface="+mn-lt"/>
          <a:ea typeface="+mn-ea"/>
          <a:cs typeface="+mn-cs"/>
        </a:defRPr>
      </a:lvl4pPr>
      <a:lvl5pPr marL="2015281" algn="l" defTabSz="1007641" rtl="0" eaLnBrk="1" latinLnBrk="0" hangingPunct="1">
        <a:defRPr kumimoji="1" sz="1983" kern="1200">
          <a:solidFill>
            <a:schemeClr val="tx1"/>
          </a:solidFill>
          <a:latin typeface="+mn-lt"/>
          <a:ea typeface="+mn-ea"/>
          <a:cs typeface="+mn-cs"/>
        </a:defRPr>
      </a:lvl5pPr>
      <a:lvl6pPr marL="2519102" algn="l" defTabSz="1007641" rtl="0" eaLnBrk="1" latinLnBrk="0" hangingPunct="1">
        <a:defRPr kumimoji="1" sz="1983" kern="1200">
          <a:solidFill>
            <a:schemeClr val="tx1"/>
          </a:solidFill>
          <a:latin typeface="+mn-lt"/>
          <a:ea typeface="+mn-ea"/>
          <a:cs typeface="+mn-cs"/>
        </a:defRPr>
      </a:lvl6pPr>
      <a:lvl7pPr marL="3022922" algn="l" defTabSz="1007641" rtl="0" eaLnBrk="1" latinLnBrk="0" hangingPunct="1">
        <a:defRPr kumimoji="1" sz="1983" kern="1200">
          <a:solidFill>
            <a:schemeClr val="tx1"/>
          </a:solidFill>
          <a:latin typeface="+mn-lt"/>
          <a:ea typeface="+mn-ea"/>
          <a:cs typeface="+mn-cs"/>
        </a:defRPr>
      </a:lvl7pPr>
      <a:lvl8pPr marL="3526743" algn="l" defTabSz="1007641" rtl="0" eaLnBrk="1" latinLnBrk="0" hangingPunct="1">
        <a:defRPr kumimoji="1" sz="1983" kern="1200">
          <a:solidFill>
            <a:schemeClr val="tx1"/>
          </a:solidFill>
          <a:latin typeface="+mn-lt"/>
          <a:ea typeface="+mn-ea"/>
          <a:cs typeface="+mn-cs"/>
        </a:defRPr>
      </a:lvl8pPr>
      <a:lvl9pPr marL="4030562" algn="l" defTabSz="1007641" rtl="0" eaLnBrk="1" latinLnBrk="0" hangingPunct="1">
        <a:defRPr kumimoji="1" sz="198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630" userDrawn="1">
          <p15:clr>
            <a:srgbClr val="F26B43"/>
          </p15:clr>
        </p15:guide>
        <p15:guide id="3" orient="horz" pos="544" userDrawn="1">
          <p15:clr>
            <a:srgbClr val="F26B43"/>
          </p15:clr>
        </p15:guide>
        <p15:guide id="4" pos="238" userDrawn="1">
          <p15:clr>
            <a:srgbClr val="F26B43"/>
          </p15:clr>
        </p15:guide>
        <p15:guide id="5" pos="6498"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877" y="1151423"/>
            <a:ext cx="9932886" cy="6052502"/>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310596309"/>
      </p:ext>
    </p:extLst>
  </p:cSld>
  <p:clrMap bg1="lt1" tx1="dk1" bg2="lt2" tx2="dk2" accent1="accent1" accent2="accent2" accent3="accent3" accent4="accent4" accent5="accent5" accent6="accent6" hlink="hlink" folHlink="folHlink"/>
  <p:sldLayoutIdLst>
    <p:sldLayoutId id="2147485900" r:id="rId1"/>
    <p:sldLayoutId id="2147485901" r:id="rId2"/>
    <p:sldLayoutId id="2147485902" r:id="rId3"/>
    <p:sldLayoutId id="2147485903" r:id="rId4"/>
    <p:sldLayoutId id="2147485904" r:id="rId5"/>
    <p:sldLayoutId id="2147485905" r:id="rId6"/>
    <p:sldLayoutId id="2147485906" r:id="rId7"/>
    <p:sldLayoutId id="2147485908" r:id="rId8"/>
    <p:sldLayoutId id="2147485909" r:id="rId9"/>
    <p:sldLayoutId id="2147485910" r:id="rId10"/>
    <p:sldLayoutId id="2147485911" r:id="rId11"/>
    <p:sldLayoutId id="2147485912" r:id="rId12"/>
    <p:sldLayoutId id="2147485913" r:id="rId13"/>
    <p:sldLayoutId id="2147485914" r:id="rId14"/>
    <p:sldLayoutId id="2147485915" r:id="rId15"/>
    <p:sldLayoutId id="2147485916" r:id="rId16"/>
  </p:sldLayoutIdLst>
  <p:txStyles>
    <p:titleStyle>
      <a:lvl1pPr algn="l" defTabSz="1007641" rtl="0" eaLnBrk="1" latinLnBrk="0" hangingPunct="1">
        <a:lnSpc>
          <a:spcPct val="90000"/>
        </a:lnSpc>
        <a:spcBef>
          <a:spcPct val="0"/>
        </a:spcBef>
        <a:buNone/>
        <a:defRPr kumimoji="1" sz="4849" kern="1200">
          <a:solidFill>
            <a:schemeClr val="tx1"/>
          </a:solidFill>
          <a:latin typeface="+mj-lt"/>
          <a:ea typeface="+mj-ea"/>
          <a:cs typeface="+mj-cs"/>
        </a:defRPr>
      </a:lvl1pPr>
    </p:titleStyle>
    <p:bodyStyle>
      <a:lvl1pPr marL="251910" indent="-251910" algn="l" defTabSz="1007641"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730" indent="-251910" algn="l" defTabSz="1007641"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551" indent="-251910" algn="l" defTabSz="1007641"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371"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192"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1012"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832"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653"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473" indent="-251910" algn="l" defTabSz="1007641"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641" rtl="0" eaLnBrk="1" latinLnBrk="0" hangingPunct="1">
        <a:defRPr kumimoji="1" sz="1983" kern="1200">
          <a:solidFill>
            <a:schemeClr val="tx1"/>
          </a:solidFill>
          <a:latin typeface="+mn-lt"/>
          <a:ea typeface="+mn-ea"/>
          <a:cs typeface="+mn-cs"/>
        </a:defRPr>
      </a:lvl1pPr>
      <a:lvl2pPr marL="503821" algn="l" defTabSz="1007641" rtl="0" eaLnBrk="1" latinLnBrk="0" hangingPunct="1">
        <a:defRPr kumimoji="1" sz="1983" kern="1200">
          <a:solidFill>
            <a:schemeClr val="tx1"/>
          </a:solidFill>
          <a:latin typeface="+mn-lt"/>
          <a:ea typeface="+mn-ea"/>
          <a:cs typeface="+mn-cs"/>
        </a:defRPr>
      </a:lvl2pPr>
      <a:lvl3pPr marL="1007641" algn="l" defTabSz="1007641" rtl="0" eaLnBrk="1" latinLnBrk="0" hangingPunct="1">
        <a:defRPr kumimoji="1" sz="1983" kern="1200">
          <a:solidFill>
            <a:schemeClr val="tx1"/>
          </a:solidFill>
          <a:latin typeface="+mn-lt"/>
          <a:ea typeface="+mn-ea"/>
          <a:cs typeface="+mn-cs"/>
        </a:defRPr>
      </a:lvl3pPr>
      <a:lvl4pPr marL="1511461" algn="l" defTabSz="1007641" rtl="0" eaLnBrk="1" latinLnBrk="0" hangingPunct="1">
        <a:defRPr kumimoji="1" sz="1983" kern="1200">
          <a:solidFill>
            <a:schemeClr val="tx1"/>
          </a:solidFill>
          <a:latin typeface="+mn-lt"/>
          <a:ea typeface="+mn-ea"/>
          <a:cs typeface="+mn-cs"/>
        </a:defRPr>
      </a:lvl4pPr>
      <a:lvl5pPr marL="2015281" algn="l" defTabSz="1007641" rtl="0" eaLnBrk="1" latinLnBrk="0" hangingPunct="1">
        <a:defRPr kumimoji="1" sz="1983" kern="1200">
          <a:solidFill>
            <a:schemeClr val="tx1"/>
          </a:solidFill>
          <a:latin typeface="+mn-lt"/>
          <a:ea typeface="+mn-ea"/>
          <a:cs typeface="+mn-cs"/>
        </a:defRPr>
      </a:lvl5pPr>
      <a:lvl6pPr marL="2519102" algn="l" defTabSz="1007641" rtl="0" eaLnBrk="1" latinLnBrk="0" hangingPunct="1">
        <a:defRPr kumimoji="1" sz="1983" kern="1200">
          <a:solidFill>
            <a:schemeClr val="tx1"/>
          </a:solidFill>
          <a:latin typeface="+mn-lt"/>
          <a:ea typeface="+mn-ea"/>
          <a:cs typeface="+mn-cs"/>
        </a:defRPr>
      </a:lvl6pPr>
      <a:lvl7pPr marL="3022922" algn="l" defTabSz="1007641" rtl="0" eaLnBrk="1" latinLnBrk="0" hangingPunct="1">
        <a:defRPr kumimoji="1" sz="1983" kern="1200">
          <a:solidFill>
            <a:schemeClr val="tx1"/>
          </a:solidFill>
          <a:latin typeface="+mn-lt"/>
          <a:ea typeface="+mn-ea"/>
          <a:cs typeface="+mn-cs"/>
        </a:defRPr>
      </a:lvl7pPr>
      <a:lvl8pPr marL="3526743" algn="l" defTabSz="1007641" rtl="0" eaLnBrk="1" latinLnBrk="0" hangingPunct="1">
        <a:defRPr kumimoji="1" sz="1983" kern="1200">
          <a:solidFill>
            <a:schemeClr val="tx1"/>
          </a:solidFill>
          <a:latin typeface="+mn-lt"/>
          <a:ea typeface="+mn-ea"/>
          <a:cs typeface="+mn-cs"/>
        </a:defRPr>
      </a:lvl8pPr>
      <a:lvl9pPr marL="4030562" algn="l" defTabSz="1007641" rtl="0" eaLnBrk="1" latinLnBrk="0" hangingPunct="1">
        <a:defRPr kumimoji="1" sz="198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630" userDrawn="1">
          <p15:clr>
            <a:srgbClr val="F26B43"/>
          </p15:clr>
        </p15:guide>
        <p15:guide id="3" orient="horz" pos="544" userDrawn="1">
          <p15:clr>
            <a:srgbClr val="F26B43"/>
          </p15:clr>
        </p15:guide>
        <p15:guide id="4" pos="238" userDrawn="1">
          <p15:clr>
            <a:srgbClr val="F26B43"/>
          </p15:clr>
        </p15:guide>
        <p15:guide id="5" pos="6498"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9">
            <a:extLst>
              <a:ext uri="{FF2B5EF4-FFF2-40B4-BE49-F238E27FC236}">
                <a16:creationId xmlns:a16="http://schemas.microsoft.com/office/drawing/2014/main" id="{E527921B-C2A4-284B-BBEC-5CAB3E951A2D}"/>
              </a:ext>
            </a:extLst>
          </p:cNvPr>
          <p:cNvSpPr txBox="1">
            <a:spLocks noChangeArrowheads="1"/>
          </p:cNvSpPr>
          <p:nvPr/>
        </p:nvSpPr>
        <p:spPr bwMode="auto">
          <a:xfrm>
            <a:off x="0" y="0"/>
            <a:ext cx="10688638" cy="360000"/>
          </a:xfrm>
          <a:prstGeom prst="rect">
            <a:avLst/>
          </a:prstGeom>
          <a:solidFill>
            <a:srgbClr val="FF658F"/>
          </a:solidFill>
          <a:ln>
            <a:noFill/>
          </a:ln>
        </p:spPr>
        <p:txBody>
          <a:bodyPr lIns="90000" tIns="46800" rIns="90000" bIns="46800" anchor="ctr"/>
          <a:lstStyle>
            <a:lvl1pPr defTabSz="855663">
              <a:defRPr kumimoji="1">
                <a:solidFill>
                  <a:schemeClr val="tx1"/>
                </a:solidFill>
                <a:latin typeface="Arial" panose="020B0604020202020204" pitchFamily="34" charset="0"/>
                <a:ea typeface="ＭＳ Ｐゴシック" panose="020B0600070205080204" pitchFamily="50" charset="-128"/>
              </a:defRPr>
            </a:lvl1pPr>
            <a:lvl2pPr defTabSz="855663">
              <a:defRPr kumimoji="1">
                <a:solidFill>
                  <a:schemeClr val="tx1"/>
                </a:solidFill>
                <a:latin typeface="Arial" panose="020B0604020202020204" pitchFamily="34" charset="0"/>
                <a:ea typeface="ＭＳ Ｐゴシック" panose="020B0600070205080204" pitchFamily="50" charset="-128"/>
              </a:defRPr>
            </a:lvl2pPr>
            <a:lvl3pPr defTabSz="855663">
              <a:defRPr kumimoji="1">
                <a:solidFill>
                  <a:schemeClr val="tx1"/>
                </a:solidFill>
                <a:latin typeface="Arial" panose="020B0604020202020204" pitchFamily="34" charset="0"/>
                <a:ea typeface="ＭＳ Ｐゴシック" panose="020B0600070205080204" pitchFamily="50" charset="-128"/>
              </a:defRPr>
            </a:lvl3pPr>
            <a:lvl4pPr defTabSz="855663">
              <a:defRPr kumimoji="1">
                <a:solidFill>
                  <a:schemeClr val="tx1"/>
                </a:solidFill>
                <a:latin typeface="Arial" panose="020B0604020202020204" pitchFamily="34" charset="0"/>
                <a:ea typeface="ＭＳ Ｐゴシック" panose="020B0600070205080204" pitchFamily="50" charset="-128"/>
              </a:defRPr>
            </a:lvl4pPr>
            <a:lvl5pPr defTabSz="855663">
              <a:defRPr kumimoji="1">
                <a:solidFill>
                  <a:schemeClr val="tx1"/>
                </a:solidFill>
                <a:latin typeface="Arial" panose="020B0604020202020204" pitchFamily="34" charset="0"/>
                <a:ea typeface="ＭＳ Ｐゴシック" panose="020B0600070205080204" pitchFamily="50" charset="-128"/>
              </a:defRPr>
            </a:lvl5pPr>
            <a:lvl6pPr marL="2279650" indent="1588" defTabSz="8556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36850" indent="1588" defTabSz="8556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94050" indent="1588" defTabSz="8556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1250" indent="1588" defTabSz="8556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23260" eaLnBrk="1" fontAlgn="auto" hangingPunct="1">
              <a:spcBef>
                <a:spcPts val="0"/>
              </a:spcBef>
              <a:spcAft>
                <a:spcPts val="0"/>
              </a:spcAft>
              <a:defRPr/>
            </a:pPr>
            <a:r>
              <a:rPr lang="ja-JP" altLang="en-US" sz="1600" b="1" kern="0" dirty="0">
                <a:solidFill>
                  <a:schemeClr val="bg1"/>
                </a:solidFill>
                <a:latin typeface="Meiryo UI" panose="020B0604030504040204" pitchFamily="50" charset="-128"/>
                <a:ea typeface="Meiryo UI" panose="020B0604030504040204" pitchFamily="50" charset="-128"/>
              </a:rPr>
              <a:t>学校教育活動に</a:t>
            </a:r>
            <a:r>
              <a:rPr lang="ja-JP" altLang="en-US" sz="1600" b="1" kern="0" dirty="0" err="1">
                <a:solidFill>
                  <a:schemeClr val="bg1"/>
                </a:solidFill>
                <a:latin typeface="Meiryo UI" panose="020B0604030504040204" pitchFamily="50" charset="-128"/>
                <a:ea typeface="Meiryo UI" panose="020B0604030504040204" pitchFamily="50" charset="-128"/>
              </a:rPr>
              <a:t>ちょこっと</a:t>
            </a:r>
            <a:r>
              <a:rPr lang="ja-JP" altLang="en-US" sz="1600" b="1" kern="0" dirty="0">
                <a:solidFill>
                  <a:schemeClr val="bg1"/>
                </a:solidFill>
                <a:latin typeface="Meiryo UI" panose="020B0604030504040204" pitchFamily="50" charset="-128"/>
                <a:ea typeface="Meiryo UI" panose="020B0604030504040204" pitchFamily="50" charset="-128"/>
              </a:rPr>
              <a:t>ボランティアする「ちょこボラ活動」</a:t>
            </a:r>
          </a:p>
        </p:txBody>
      </p:sp>
      <p:grpSp>
        <p:nvGrpSpPr>
          <p:cNvPr id="9" name="グループ化 8">
            <a:extLst>
              <a:ext uri="{FF2B5EF4-FFF2-40B4-BE49-F238E27FC236}">
                <a16:creationId xmlns:a16="http://schemas.microsoft.com/office/drawing/2014/main" id="{90770843-8971-E693-F25C-B3CC236AB557}"/>
              </a:ext>
            </a:extLst>
          </p:cNvPr>
          <p:cNvGrpSpPr/>
          <p:nvPr/>
        </p:nvGrpSpPr>
        <p:grpSpPr>
          <a:xfrm>
            <a:off x="2459802" y="446514"/>
            <a:ext cx="8100000" cy="1393193"/>
            <a:chOff x="124312" y="1443412"/>
            <a:chExt cx="19082679" cy="1507812"/>
          </a:xfrm>
        </p:grpSpPr>
        <p:sp>
          <p:nvSpPr>
            <p:cNvPr id="6" name="正方形/長方形 5">
              <a:extLst>
                <a:ext uri="{FF2B5EF4-FFF2-40B4-BE49-F238E27FC236}">
                  <a16:creationId xmlns:a16="http://schemas.microsoft.com/office/drawing/2014/main" id="{D1802BF4-F7BB-9FE4-5467-B00AD0B6939F}"/>
                </a:ext>
              </a:extLst>
            </p:cNvPr>
            <p:cNvSpPr/>
            <p:nvPr/>
          </p:nvSpPr>
          <p:spPr>
            <a:xfrm>
              <a:off x="124312" y="1716891"/>
              <a:ext cx="19082679" cy="1234333"/>
            </a:xfrm>
            <a:prstGeom prst="rect">
              <a:avLst/>
            </a:prstGeom>
            <a:solidFill>
              <a:schemeClr val="bg1"/>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162000" indent="-457200"/>
              <a:endParaRPr lang="en-US" altLang="ja-JP" sz="1000" dirty="0">
                <a:solidFill>
                  <a:schemeClr val="tx1"/>
                </a:solidFill>
              </a:endParaRPr>
            </a:p>
          </p:txBody>
        </p:sp>
        <p:sp>
          <p:nvSpPr>
            <p:cNvPr id="8" name="正方形/長方形 7">
              <a:extLst>
                <a:ext uri="{FF2B5EF4-FFF2-40B4-BE49-F238E27FC236}">
                  <a16:creationId xmlns:a16="http://schemas.microsoft.com/office/drawing/2014/main" id="{05002320-523C-D445-6790-E15C46A47275}"/>
                </a:ext>
              </a:extLst>
            </p:cNvPr>
            <p:cNvSpPr/>
            <p:nvPr/>
          </p:nvSpPr>
          <p:spPr>
            <a:xfrm>
              <a:off x="124312" y="1443412"/>
              <a:ext cx="5088714" cy="252000"/>
            </a:xfrm>
            <a:prstGeom prst="rect">
              <a:avLst/>
            </a:prstGeom>
            <a:solidFill>
              <a:srgbClr val="FF658F"/>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lang="ja-JP" altLang="en-US" sz="1200" b="1" dirty="0">
                  <a:solidFill>
                    <a:schemeClr val="bg1"/>
                  </a:solidFill>
                </a:rPr>
                <a:t>背景・取組概要</a:t>
              </a:r>
              <a:endParaRPr kumimoji="1" lang="ja-JP" altLang="en-US" sz="1200" b="1" baseline="0" dirty="0">
                <a:solidFill>
                  <a:schemeClr val="bg1"/>
                </a:solidFill>
              </a:endParaRPr>
            </a:p>
          </p:txBody>
        </p:sp>
      </p:grpSp>
      <p:grpSp>
        <p:nvGrpSpPr>
          <p:cNvPr id="16" name="グループ化 15">
            <a:extLst>
              <a:ext uri="{FF2B5EF4-FFF2-40B4-BE49-F238E27FC236}">
                <a16:creationId xmlns:a16="http://schemas.microsoft.com/office/drawing/2014/main" id="{2D6D7D7A-BAC7-5336-F38D-866EFF2EB1C5}"/>
              </a:ext>
            </a:extLst>
          </p:cNvPr>
          <p:cNvGrpSpPr/>
          <p:nvPr/>
        </p:nvGrpSpPr>
        <p:grpSpPr>
          <a:xfrm>
            <a:off x="2449644" y="1962255"/>
            <a:ext cx="8144212" cy="3864999"/>
            <a:chOff x="124318" y="1443412"/>
            <a:chExt cx="12516950" cy="3675364"/>
          </a:xfrm>
        </p:grpSpPr>
        <p:sp>
          <p:nvSpPr>
            <p:cNvPr id="17" name="正方形/長方形 16">
              <a:extLst>
                <a:ext uri="{FF2B5EF4-FFF2-40B4-BE49-F238E27FC236}">
                  <a16:creationId xmlns:a16="http://schemas.microsoft.com/office/drawing/2014/main" id="{6914DC93-714B-6BF1-FE9C-A54FD6256034}"/>
                </a:ext>
              </a:extLst>
            </p:cNvPr>
            <p:cNvSpPr/>
            <p:nvPr/>
          </p:nvSpPr>
          <p:spPr>
            <a:xfrm>
              <a:off x="150573" y="1695409"/>
              <a:ext cx="12490695" cy="3423367"/>
            </a:xfrm>
            <a:prstGeom prst="rect">
              <a:avLst/>
            </a:prstGeom>
            <a:solidFill>
              <a:schemeClr val="bg1"/>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62000" indent="-457200"/>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◆学校運営協議会</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・・・年間５回開催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200" dirty="0">
                  <a:solidFill>
                    <a:schemeClr val="tx1"/>
                  </a:solidFill>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今年度</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月に開催した第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回目の学校運営協議会には、全教職員が参加し、玉津小学校のよりよい未来を描</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くワークショッ</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endParaRPr lang="en-US"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algn="l"/>
              <a:r>
                <a:rPr lang="ja-JP" altLang="en-US"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プ</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を行った。</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「ちょこボラ」</a:t>
              </a:r>
              <a:r>
                <a:rPr lang="ja-JP" altLang="ja-JP"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の活動</a:t>
              </a:r>
              <a:r>
                <a:rPr lang="ja-JP" altLang="en-US"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を</a:t>
              </a:r>
              <a:r>
                <a:rPr lang="ja-JP" altLang="ja-JP"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より良い取組</a:t>
              </a:r>
              <a:r>
                <a:rPr lang="ja-JP" altLang="en-US"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み</a:t>
              </a:r>
              <a:r>
                <a:rPr lang="ja-JP" altLang="ja-JP"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にしていく</a:t>
              </a:r>
              <a:r>
                <a:rPr lang="ja-JP" altLang="en-US"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ために、</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良さ</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や改善点を出し合</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った。</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「学校の教育活動への支</a:t>
              </a:r>
              <a:endParaRPr lang="en-US"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algn="l">
                <a:spcAft>
                  <a:spcPts val="800"/>
                </a:spcAft>
              </a:pPr>
              <a:r>
                <a:rPr lang="ja-JP" altLang="en-US"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援」の部分に焦点を当てて話し合</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うことで、今年度の</a:t>
              </a:r>
              <a:r>
                <a:rPr lang="ja-JP" altLang="en-US" sz="1200" b="1" kern="0"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学校教育活動への支援が充実</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したものになった。</a:t>
              </a:r>
              <a:endParaRPr lang="en-US" altLang="ja-JP" sz="1200" dirty="0">
                <a:solidFill>
                  <a:schemeClr val="tx1"/>
                </a:solidFill>
              </a:endParaRPr>
            </a:p>
            <a:p>
              <a:pPr marL="162000" indent="-457200"/>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◆学校教育活動の支援（環境整備、安心安全、学習支援等）</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・・・ちょこボラに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80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名が登録し主体的に活動をしている。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endParaRPr lang="en-US" altLang="ja-JP" sz="1200" dirty="0">
                <a:solidFill>
                  <a:schemeClr val="tx1"/>
                </a:solidFill>
              </a:endParaRPr>
            </a:p>
            <a:p>
              <a:pPr marL="162000" indent="-457200">
                <a:spcAft>
                  <a:spcPts val="300"/>
                </a:spcAft>
              </a:pPr>
              <a:endParaRPr lang="en-US" altLang="ja-JP" sz="1200" dirty="0">
                <a:solidFill>
                  <a:schemeClr val="tx1"/>
                </a:solidFill>
              </a:endParaRPr>
            </a:p>
            <a:p>
              <a:pPr marL="162000" indent="-457200"/>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◆地域人材育成を目指す体験活動（ボランティア、地域行事、防災学習等）</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a:p>
              <a:pPr marL="162000" indent="-457200"/>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園庭の池をビオトープにする活動を通して、</a:t>
              </a:r>
              <a:r>
                <a:rPr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自然愛護、環境保全の意識</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を高めることができた。花いっぱい活動や、玉津ク</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62000" indent="-457200"/>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リーン大作戦、玉津防災タウンウオッチングなど、地域の方と一緒に活動することで</a:t>
              </a:r>
              <a:r>
                <a:rPr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未来の人材育成</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につながっている。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16F8C1AC-A82C-BCC1-5A3B-2A704BF85186}"/>
                </a:ext>
              </a:extLst>
            </p:cNvPr>
            <p:cNvSpPr/>
            <p:nvPr/>
          </p:nvSpPr>
          <p:spPr>
            <a:xfrm>
              <a:off x="124318" y="1443412"/>
              <a:ext cx="3321886" cy="239635"/>
            </a:xfrm>
            <a:prstGeom prst="rect">
              <a:avLst/>
            </a:prstGeom>
            <a:solidFill>
              <a:srgbClr val="FF658F"/>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lang="ja-JP" altLang="en-US" sz="1200" b="1" dirty="0">
                  <a:solidFill>
                    <a:schemeClr val="bg1"/>
                  </a:solidFill>
                </a:rPr>
                <a:t>工夫・ポイント・特徴的な取組</a:t>
              </a:r>
              <a:endParaRPr kumimoji="1" lang="ja-JP" altLang="en-US" sz="1200" b="1" baseline="0" dirty="0">
                <a:solidFill>
                  <a:schemeClr val="bg1"/>
                </a:solidFill>
              </a:endParaRPr>
            </a:p>
          </p:txBody>
        </p:sp>
      </p:grpSp>
      <p:grpSp>
        <p:nvGrpSpPr>
          <p:cNvPr id="19" name="グループ化 18">
            <a:extLst>
              <a:ext uri="{FF2B5EF4-FFF2-40B4-BE49-F238E27FC236}">
                <a16:creationId xmlns:a16="http://schemas.microsoft.com/office/drawing/2014/main" id="{CC323505-D630-BAF3-82CA-AFC08759C532}"/>
              </a:ext>
            </a:extLst>
          </p:cNvPr>
          <p:cNvGrpSpPr/>
          <p:nvPr/>
        </p:nvGrpSpPr>
        <p:grpSpPr>
          <a:xfrm>
            <a:off x="2459986" y="5909338"/>
            <a:ext cx="8112008" cy="1561270"/>
            <a:chOff x="124318" y="1496232"/>
            <a:chExt cx="8112008" cy="1144931"/>
          </a:xfrm>
        </p:grpSpPr>
        <p:sp>
          <p:nvSpPr>
            <p:cNvPr id="20" name="正方形/長方形 19">
              <a:extLst>
                <a:ext uri="{FF2B5EF4-FFF2-40B4-BE49-F238E27FC236}">
                  <a16:creationId xmlns:a16="http://schemas.microsoft.com/office/drawing/2014/main" id="{FA279CE1-60B9-9C7E-3520-86304F2F39A7}"/>
                </a:ext>
              </a:extLst>
            </p:cNvPr>
            <p:cNvSpPr/>
            <p:nvPr/>
          </p:nvSpPr>
          <p:spPr>
            <a:xfrm>
              <a:off x="136326" y="1717163"/>
              <a:ext cx="8100000" cy="924000"/>
            </a:xfrm>
            <a:prstGeom prst="rect">
              <a:avLst/>
            </a:prstGeom>
            <a:solidFill>
              <a:schemeClr val="bg1"/>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◆ちょこボラ活動を精選し、学校の要望を分かりやすく発信したり活動の様子を知らせたりすることで、ボランティア同士のつながりや、ボランティアと教職員のコミュニケーションにつながった。</a:t>
              </a:r>
              <a:endParaRPr kumimoji="1" lang="en-US" altLang="ja-JP" sz="1050" baseline="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CS</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コーディネーターが積極的に来校し、事務局（教頭）と関わりを持つことで、学校の要望を理解し、ボランティア活動が充実した。</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◆学校評価について</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児童アンケート「地域の人やちょこボラさんたちと一緒に活動できてよかったですか。」という問いに、児童の</a:t>
              </a:r>
              <a:r>
                <a:rPr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９７</a:t>
              </a:r>
              <a:r>
                <a:rPr kumimoji="1" lang="ja-JP" altLang="en-US" sz="1050" b="1" baseline="0" dirty="0">
                  <a:solidFill>
                    <a:schemeClr val="tx1"/>
                  </a:solidFill>
                  <a:latin typeface="UD デジタル 教科書体 NK-R" panose="02020400000000000000" pitchFamily="18" charset="-128"/>
                  <a:ea typeface="UD デジタル 教科書体 NK-R" panose="02020400000000000000" pitchFamily="18" charset="-128"/>
                </a:rPr>
                <a:t>％が肯定的回答</a:t>
              </a:r>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をしている。保護者アンケート「学校は、コミュニティ・スクールとして、保護者・地域人材を生かした活動をしている。」についても</a:t>
              </a:r>
              <a:r>
                <a:rPr kumimoji="1" lang="ja-JP" altLang="en-US" sz="1050" b="1" baseline="0" dirty="0">
                  <a:solidFill>
                    <a:schemeClr val="tx1"/>
                  </a:solidFill>
                  <a:latin typeface="UD デジタル 教科書体 NK-R" panose="02020400000000000000" pitchFamily="18" charset="-128"/>
                  <a:ea typeface="UD デジタル 教科書体 NK-R" panose="02020400000000000000" pitchFamily="18" charset="-128"/>
                </a:rPr>
                <a:t>８６％が肯定的回答</a:t>
              </a:r>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をしている。併せて、教職員アンケート「</a:t>
              </a:r>
              <a:r>
                <a:rPr kumimoji="1" lang="en-US" altLang="ja-JP" sz="1050" baseline="0" dirty="0">
                  <a:solidFill>
                    <a:schemeClr val="tx1"/>
                  </a:solidFill>
                  <a:latin typeface="UD デジタル 教科書体 NK-R" panose="02020400000000000000" pitchFamily="18" charset="-128"/>
                  <a:ea typeface="UD デジタル 教科書体 NK-R" panose="02020400000000000000" pitchFamily="18" charset="-128"/>
                </a:rPr>
                <a:t>CS</a:t>
              </a:r>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として教育活動を充実させるために、学校と保護者や地域人材が協働して児童を育てる学習活動を計画している。」についても</a:t>
              </a:r>
              <a:r>
                <a:rPr kumimoji="1" lang="ja-JP" altLang="en-US" sz="1050" b="1" baseline="0" dirty="0">
                  <a:solidFill>
                    <a:schemeClr val="tx1"/>
                  </a:solidFill>
                  <a:latin typeface="UD デジタル 教科書体 NK-R" panose="02020400000000000000" pitchFamily="18" charset="-128"/>
                  <a:ea typeface="UD デジタル 教科書体 NK-R" panose="02020400000000000000" pitchFamily="18" charset="-128"/>
                </a:rPr>
                <a:t>９５％が肯定的回答</a:t>
              </a:r>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である。</a:t>
              </a:r>
              <a:r>
                <a:rPr kumimoji="1" lang="ja-JP" altLang="en-US" sz="1050" b="1" baseline="0" dirty="0">
                  <a:solidFill>
                    <a:srgbClr val="FF0000"/>
                  </a:solidFill>
                  <a:latin typeface="UD デジタル 教科書体 NK-R" panose="02020400000000000000" pitchFamily="18" charset="-128"/>
                  <a:ea typeface="UD デジタル 教科書体 NK-R" panose="02020400000000000000" pitchFamily="18" charset="-128"/>
                </a:rPr>
                <a:t>児童・家庭・地域・学校が一体となって教育の充実</a:t>
              </a:r>
              <a:r>
                <a:rPr kumimoji="1" lang="ja-JP" altLang="en-US" sz="1050" baseline="0" dirty="0">
                  <a:solidFill>
                    <a:schemeClr val="tx1"/>
                  </a:solidFill>
                  <a:latin typeface="UD デジタル 教科書体 NK-R" panose="02020400000000000000" pitchFamily="18" charset="-128"/>
                  <a:ea typeface="UD デジタル 教科書体 NK-R" panose="02020400000000000000" pitchFamily="18" charset="-128"/>
                </a:rPr>
                <a:t>を図っている。</a:t>
              </a:r>
            </a:p>
          </p:txBody>
        </p:sp>
        <p:sp>
          <p:nvSpPr>
            <p:cNvPr id="21" name="正方形/長方形 20">
              <a:extLst>
                <a:ext uri="{FF2B5EF4-FFF2-40B4-BE49-F238E27FC236}">
                  <a16:creationId xmlns:a16="http://schemas.microsoft.com/office/drawing/2014/main" id="{2DB97BBC-6DA9-5542-91DA-C9937FAEBC0E}"/>
                </a:ext>
              </a:extLst>
            </p:cNvPr>
            <p:cNvSpPr/>
            <p:nvPr/>
          </p:nvSpPr>
          <p:spPr>
            <a:xfrm>
              <a:off x="124318" y="1496232"/>
              <a:ext cx="2160000" cy="184800"/>
            </a:xfrm>
            <a:prstGeom prst="rect">
              <a:avLst/>
            </a:prstGeom>
            <a:solidFill>
              <a:srgbClr val="FF658F"/>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200" b="1" baseline="0" dirty="0">
                  <a:solidFill>
                    <a:schemeClr val="bg1"/>
                  </a:solidFill>
                </a:rPr>
                <a:t>成果・効果</a:t>
              </a:r>
            </a:p>
          </p:txBody>
        </p:sp>
      </p:grpSp>
      <p:sp>
        <p:nvSpPr>
          <p:cNvPr id="14" name="テキスト ボックス 13">
            <a:extLst>
              <a:ext uri="{FF2B5EF4-FFF2-40B4-BE49-F238E27FC236}">
                <a16:creationId xmlns:a16="http://schemas.microsoft.com/office/drawing/2014/main" id="{7C3E1E2A-17B9-52B2-FC1E-E3B4792070FE}"/>
              </a:ext>
            </a:extLst>
          </p:cNvPr>
          <p:cNvSpPr txBox="1"/>
          <p:nvPr/>
        </p:nvSpPr>
        <p:spPr>
          <a:xfrm>
            <a:off x="9610725" y="20279"/>
            <a:ext cx="961269" cy="307777"/>
          </a:xfrm>
          <a:prstGeom prst="rect">
            <a:avLst/>
          </a:prstGeom>
          <a:noFill/>
        </p:spPr>
        <p:txBody>
          <a:bodyPr wrap="square" rtlCol="0">
            <a:spAutoFit/>
          </a:bodyPr>
          <a:lstStyle/>
          <a:p>
            <a:pPr algn="l"/>
            <a:r>
              <a:rPr lang="en-US" altLang="ja-JP" sz="1400" b="1" dirty="0">
                <a:solidFill>
                  <a:schemeClr val="bg1"/>
                </a:solidFill>
                <a:latin typeface="+mn-ea"/>
                <a:ea typeface="+mn-ea"/>
              </a:rPr>
              <a:t>〈</a:t>
            </a:r>
            <a:r>
              <a:rPr lang="ja-JP" altLang="en-US" sz="1400" b="1" dirty="0">
                <a:solidFill>
                  <a:schemeClr val="bg1"/>
                </a:solidFill>
                <a:latin typeface="+mn-ea"/>
                <a:ea typeface="+mn-ea"/>
              </a:rPr>
              <a:t>推薦書</a:t>
            </a:r>
            <a:r>
              <a:rPr kumimoji="1" lang="en-US" altLang="ja-JP" sz="1400" b="1" dirty="0">
                <a:solidFill>
                  <a:schemeClr val="bg1"/>
                </a:solidFill>
                <a:latin typeface="+mn-ea"/>
                <a:ea typeface="+mn-ea"/>
              </a:rPr>
              <a:t>〉</a:t>
            </a:r>
            <a:endParaRPr kumimoji="1" lang="ja-JP" altLang="en-US" sz="1400" b="1" dirty="0">
              <a:solidFill>
                <a:schemeClr val="bg1"/>
              </a:solidFill>
              <a:latin typeface="+mn-ea"/>
              <a:ea typeface="+mn-ea"/>
            </a:endParaRPr>
          </a:p>
        </p:txBody>
      </p:sp>
      <p:sp>
        <p:nvSpPr>
          <p:cNvPr id="2" name="正方形/長方形 1">
            <a:extLst>
              <a:ext uri="{FF2B5EF4-FFF2-40B4-BE49-F238E27FC236}">
                <a16:creationId xmlns:a16="http://schemas.microsoft.com/office/drawing/2014/main" id="{C7D573AF-C4DE-7CC3-3D74-59EF13285E36}"/>
              </a:ext>
            </a:extLst>
          </p:cNvPr>
          <p:cNvSpPr/>
          <p:nvPr/>
        </p:nvSpPr>
        <p:spPr>
          <a:xfrm>
            <a:off x="-7803" y="374955"/>
            <a:ext cx="2376000" cy="72028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nvGrpSpPr>
          <p:cNvPr id="3" name="グループ化 2">
            <a:extLst>
              <a:ext uri="{FF2B5EF4-FFF2-40B4-BE49-F238E27FC236}">
                <a16:creationId xmlns:a16="http://schemas.microsoft.com/office/drawing/2014/main" id="{F9AF8322-D569-C7D1-27BE-83B24F814F25}"/>
              </a:ext>
            </a:extLst>
          </p:cNvPr>
          <p:cNvGrpSpPr/>
          <p:nvPr/>
        </p:nvGrpSpPr>
        <p:grpSpPr>
          <a:xfrm>
            <a:off x="95995" y="817104"/>
            <a:ext cx="2160000" cy="550013"/>
            <a:chOff x="90932" y="870984"/>
            <a:chExt cx="2160000" cy="550013"/>
          </a:xfrm>
        </p:grpSpPr>
        <p:sp>
          <p:nvSpPr>
            <p:cNvPr id="5" name="正方形/長方形 4">
              <a:extLst>
                <a:ext uri="{FF2B5EF4-FFF2-40B4-BE49-F238E27FC236}">
                  <a16:creationId xmlns:a16="http://schemas.microsoft.com/office/drawing/2014/main" id="{1078588C-B7AA-BB7C-47BF-9769925699BB}"/>
                </a:ext>
              </a:extLst>
            </p:cNvPr>
            <p:cNvSpPr/>
            <p:nvPr/>
          </p:nvSpPr>
          <p:spPr>
            <a:xfrm>
              <a:off x="90932" y="1060997"/>
              <a:ext cx="2160000" cy="360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050" baseline="0" dirty="0">
                  <a:solidFill>
                    <a:schemeClr val="tx1"/>
                  </a:solidFill>
                </a:rPr>
                <a:t>西条市立玉津小学校</a:t>
              </a:r>
            </a:p>
          </p:txBody>
        </p:sp>
        <p:sp>
          <p:nvSpPr>
            <p:cNvPr id="7" name="正方形/長方形 6">
              <a:extLst>
                <a:ext uri="{FF2B5EF4-FFF2-40B4-BE49-F238E27FC236}">
                  <a16:creationId xmlns:a16="http://schemas.microsoft.com/office/drawing/2014/main" id="{273689D0-DBBD-96F5-63A2-A4B1CAA3C174}"/>
                </a:ext>
              </a:extLst>
            </p:cNvPr>
            <p:cNvSpPr/>
            <p:nvPr/>
          </p:nvSpPr>
          <p:spPr>
            <a:xfrm>
              <a:off x="90932" y="870984"/>
              <a:ext cx="2160000" cy="1745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lang="ja-JP" altLang="en-US" sz="1100" b="1" dirty="0">
                  <a:solidFill>
                    <a:schemeClr val="tx1"/>
                  </a:solidFill>
                </a:rPr>
                <a:t>学校</a:t>
              </a:r>
              <a:endParaRPr kumimoji="1" lang="en-US" altLang="ja-JP" sz="1100" b="1" baseline="0" dirty="0">
                <a:solidFill>
                  <a:schemeClr val="tx1"/>
                </a:solidFill>
              </a:endParaRPr>
            </a:p>
          </p:txBody>
        </p:sp>
      </p:grpSp>
      <p:grpSp>
        <p:nvGrpSpPr>
          <p:cNvPr id="12" name="グループ化 11">
            <a:extLst>
              <a:ext uri="{FF2B5EF4-FFF2-40B4-BE49-F238E27FC236}">
                <a16:creationId xmlns:a16="http://schemas.microsoft.com/office/drawing/2014/main" id="{8AD6F372-0FBB-ED91-18DD-68FC952242F3}"/>
              </a:ext>
            </a:extLst>
          </p:cNvPr>
          <p:cNvGrpSpPr/>
          <p:nvPr/>
        </p:nvGrpSpPr>
        <p:grpSpPr>
          <a:xfrm>
            <a:off x="77242" y="5383847"/>
            <a:ext cx="2290955" cy="1256401"/>
            <a:chOff x="128239" y="6085152"/>
            <a:chExt cx="2290955" cy="1256401"/>
          </a:xfrm>
        </p:grpSpPr>
        <p:grpSp>
          <p:nvGrpSpPr>
            <p:cNvPr id="13" name="グループ化 12">
              <a:extLst>
                <a:ext uri="{FF2B5EF4-FFF2-40B4-BE49-F238E27FC236}">
                  <a16:creationId xmlns:a16="http://schemas.microsoft.com/office/drawing/2014/main" id="{6E76277B-4989-FEE4-1515-01D2C030F0FD}"/>
                </a:ext>
              </a:extLst>
            </p:cNvPr>
            <p:cNvGrpSpPr/>
            <p:nvPr/>
          </p:nvGrpSpPr>
          <p:grpSpPr>
            <a:xfrm>
              <a:off x="128239" y="6085152"/>
              <a:ext cx="2290955" cy="1256401"/>
              <a:chOff x="78455" y="5864619"/>
              <a:chExt cx="2290955" cy="1256401"/>
            </a:xfrm>
          </p:grpSpPr>
          <p:grpSp>
            <p:nvGrpSpPr>
              <p:cNvPr id="22" name="グループ化 21">
                <a:extLst>
                  <a:ext uri="{FF2B5EF4-FFF2-40B4-BE49-F238E27FC236}">
                    <a16:creationId xmlns:a16="http://schemas.microsoft.com/office/drawing/2014/main" id="{31F89603-DCAB-0C73-CD20-7165BA0890DA}"/>
                  </a:ext>
                </a:extLst>
              </p:cNvPr>
              <p:cNvGrpSpPr/>
              <p:nvPr/>
            </p:nvGrpSpPr>
            <p:grpSpPr>
              <a:xfrm>
                <a:off x="78455" y="5864619"/>
                <a:ext cx="2177540" cy="1256401"/>
                <a:chOff x="65283" y="897275"/>
                <a:chExt cx="2177540" cy="1256401"/>
              </a:xfrm>
            </p:grpSpPr>
            <p:sp>
              <p:nvSpPr>
                <p:cNvPr id="28" name="正方形/長方形 27">
                  <a:extLst>
                    <a:ext uri="{FF2B5EF4-FFF2-40B4-BE49-F238E27FC236}">
                      <a16:creationId xmlns:a16="http://schemas.microsoft.com/office/drawing/2014/main" id="{2197D08A-CF86-1951-7BC0-C9286968F738}"/>
                    </a:ext>
                  </a:extLst>
                </p:cNvPr>
                <p:cNvSpPr/>
                <p:nvPr/>
              </p:nvSpPr>
              <p:spPr>
                <a:xfrm>
                  <a:off x="65283" y="1253676"/>
                  <a:ext cx="2160000" cy="900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kumimoji="1" lang="en-US" altLang="ja-JP" sz="1050" b="1" baseline="0" dirty="0">
                    <a:solidFill>
                      <a:schemeClr val="tx1"/>
                    </a:solidFill>
                  </a:endParaRPr>
                </a:p>
              </p:txBody>
            </p:sp>
            <p:sp>
              <p:nvSpPr>
                <p:cNvPr id="29" name="正方形/長方形 28">
                  <a:extLst>
                    <a:ext uri="{FF2B5EF4-FFF2-40B4-BE49-F238E27FC236}">
                      <a16:creationId xmlns:a16="http://schemas.microsoft.com/office/drawing/2014/main" id="{57C5C806-D352-2377-AD21-E2F03D2C4C97}"/>
                    </a:ext>
                  </a:extLst>
                </p:cNvPr>
                <p:cNvSpPr/>
                <p:nvPr/>
              </p:nvSpPr>
              <p:spPr>
                <a:xfrm>
                  <a:off x="82823" y="897275"/>
                  <a:ext cx="2160000" cy="33520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100" b="1" baseline="0" dirty="0">
                      <a:solidFill>
                        <a:schemeClr val="tx1"/>
                      </a:solidFill>
                    </a:rPr>
                    <a:t>地域学校協働活動推進員等数</a:t>
                  </a:r>
                  <a:endParaRPr kumimoji="1" lang="en-US" altLang="ja-JP" sz="1100" b="1" baseline="0" dirty="0">
                    <a:solidFill>
                      <a:schemeClr val="tx1"/>
                    </a:solidFill>
                  </a:endParaRPr>
                </a:p>
                <a:p>
                  <a:pPr algn="ctr"/>
                  <a:r>
                    <a:rPr lang="en-US" altLang="ja-JP" sz="900" b="1" dirty="0">
                      <a:solidFill>
                        <a:schemeClr val="tx1"/>
                      </a:solidFill>
                    </a:rPr>
                    <a:t>(</a:t>
                  </a:r>
                  <a:r>
                    <a:rPr lang="ja-JP" altLang="en-US" sz="900" b="1" dirty="0">
                      <a:solidFill>
                        <a:schemeClr val="tx1"/>
                      </a:solidFill>
                    </a:rPr>
                    <a:t>　</a:t>
                  </a:r>
                  <a:r>
                    <a:rPr lang="en-US" altLang="ja-JP" sz="900" b="1" dirty="0">
                      <a:solidFill>
                        <a:schemeClr val="tx1"/>
                      </a:solidFill>
                    </a:rPr>
                    <a:t>)</a:t>
                  </a:r>
                  <a:r>
                    <a:rPr lang="ja-JP" altLang="en-US" sz="900" b="1" dirty="0">
                      <a:solidFill>
                        <a:schemeClr val="tx1"/>
                      </a:solidFill>
                    </a:rPr>
                    <a:t>は内、学校運営協議会委員数</a:t>
                  </a:r>
                  <a:endParaRPr kumimoji="1" lang="en-US" altLang="ja-JP" sz="900" b="1" baseline="0" dirty="0">
                    <a:solidFill>
                      <a:schemeClr val="tx1"/>
                    </a:solidFill>
                  </a:endParaRPr>
                </a:p>
              </p:txBody>
            </p:sp>
          </p:grpSp>
          <p:sp>
            <p:nvSpPr>
              <p:cNvPr id="25" name="テキスト ボックス 24">
                <a:extLst>
                  <a:ext uri="{FF2B5EF4-FFF2-40B4-BE49-F238E27FC236}">
                    <a16:creationId xmlns:a16="http://schemas.microsoft.com/office/drawing/2014/main" id="{A88C5960-F2EE-C975-F2CD-9633EF8A13BF}"/>
                  </a:ext>
                </a:extLst>
              </p:cNvPr>
              <p:cNvSpPr txBox="1"/>
              <p:nvPr/>
            </p:nvSpPr>
            <p:spPr>
              <a:xfrm>
                <a:off x="78455" y="6334581"/>
                <a:ext cx="2290955" cy="230832"/>
              </a:xfrm>
              <a:prstGeom prst="rect">
                <a:avLst/>
              </a:prstGeom>
              <a:noFill/>
            </p:spPr>
            <p:txBody>
              <a:bodyPr wrap="square">
                <a:spAutoFit/>
              </a:bodyPr>
              <a:lstStyle/>
              <a:p>
                <a:r>
                  <a:rPr lang="ja-JP" altLang="en-US" sz="900" dirty="0">
                    <a:latin typeface="+mn-ea"/>
                    <a:ea typeface="+mn-ea"/>
                  </a:rPr>
                  <a:t>地域学校協働活動推進員０名（０名）</a:t>
                </a:r>
              </a:p>
            </p:txBody>
          </p:sp>
          <p:sp>
            <p:nvSpPr>
              <p:cNvPr id="27" name="テキスト ボックス 26">
                <a:extLst>
                  <a:ext uri="{FF2B5EF4-FFF2-40B4-BE49-F238E27FC236}">
                    <a16:creationId xmlns:a16="http://schemas.microsoft.com/office/drawing/2014/main" id="{8F983343-91FD-E60C-E2ED-B9DF3EAFCE58}"/>
                  </a:ext>
                </a:extLst>
              </p:cNvPr>
              <p:cNvSpPr txBox="1"/>
              <p:nvPr/>
            </p:nvSpPr>
            <p:spPr>
              <a:xfrm>
                <a:off x="95553" y="6800615"/>
                <a:ext cx="2273857" cy="253916"/>
              </a:xfrm>
              <a:prstGeom prst="rect">
                <a:avLst/>
              </a:prstGeom>
              <a:noFill/>
            </p:spPr>
            <p:txBody>
              <a:bodyPr wrap="square">
                <a:spAutoFit/>
              </a:bodyPr>
              <a:lstStyle/>
              <a:p>
                <a:r>
                  <a:rPr lang="ja-JP" altLang="en-US" sz="1050" dirty="0">
                    <a:latin typeface="+mn-ea"/>
                    <a:ea typeface="+mn-ea"/>
                  </a:rPr>
                  <a:t>地域コーディネーター　 ２名（２名）</a:t>
                </a:r>
              </a:p>
            </p:txBody>
          </p:sp>
        </p:grpSp>
        <p:cxnSp>
          <p:nvCxnSpPr>
            <p:cNvPr id="15" name="直線コネクタ 14">
              <a:extLst>
                <a:ext uri="{FF2B5EF4-FFF2-40B4-BE49-F238E27FC236}">
                  <a16:creationId xmlns:a16="http://schemas.microsoft.com/office/drawing/2014/main" id="{2E783CE6-425D-13CB-85D1-1644EB2CD579}"/>
                </a:ext>
              </a:extLst>
            </p:cNvPr>
            <p:cNvCxnSpPr/>
            <p:nvPr/>
          </p:nvCxnSpPr>
          <p:spPr>
            <a:xfrm>
              <a:off x="215197" y="6911822"/>
              <a:ext cx="1980000" cy="0"/>
            </a:xfrm>
            <a:prstGeom prst="line">
              <a:avLst/>
            </a:prstGeom>
            <a:ln w="19050">
              <a:solidFill>
                <a:srgbClr val="FF658F"/>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9AA3EBB8-77C0-5F6D-750F-2F01877DDC78}"/>
              </a:ext>
            </a:extLst>
          </p:cNvPr>
          <p:cNvGrpSpPr/>
          <p:nvPr/>
        </p:nvGrpSpPr>
        <p:grpSpPr>
          <a:xfrm>
            <a:off x="88038" y="6829821"/>
            <a:ext cx="2160000" cy="659485"/>
            <a:chOff x="90932" y="870984"/>
            <a:chExt cx="2160000" cy="659485"/>
          </a:xfrm>
        </p:grpSpPr>
        <p:sp>
          <p:nvSpPr>
            <p:cNvPr id="31" name="正方形/長方形 30">
              <a:extLst>
                <a:ext uri="{FF2B5EF4-FFF2-40B4-BE49-F238E27FC236}">
                  <a16:creationId xmlns:a16="http://schemas.microsoft.com/office/drawing/2014/main" id="{7257EB04-53B7-BE75-AB62-7719A8EDA04A}"/>
                </a:ext>
              </a:extLst>
            </p:cNvPr>
            <p:cNvSpPr/>
            <p:nvPr/>
          </p:nvSpPr>
          <p:spPr>
            <a:xfrm>
              <a:off x="90932" y="1060997"/>
              <a:ext cx="2160000" cy="4694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050" baseline="0" dirty="0">
                  <a:solidFill>
                    <a:schemeClr val="tx1"/>
                  </a:solidFill>
                </a:rPr>
                <a:t>玉津小学校地域学校協働活動</a:t>
              </a:r>
              <a:endParaRPr kumimoji="1" lang="en-US" altLang="ja-JP" sz="1050" baseline="0" dirty="0">
                <a:solidFill>
                  <a:schemeClr val="tx1"/>
                </a:solidFill>
              </a:endParaRPr>
            </a:p>
            <a:p>
              <a:pPr algn="ctr"/>
              <a:r>
                <a:rPr kumimoji="1" lang="ja-JP" altLang="en-US" sz="1050" baseline="0" dirty="0">
                  <a:solidFill>
                    <a:schemeClr val="tx1"/>
                  </a:solidFill>
                </a:rPr>
                <a:t>本部</a:t>
              </a:r>
            </a:p>
          </p:txBody>
        </p:sp>
        <p:sp>
          <p:nvSpPr>
            <p:cNvPr id="33" name="正方形/長方形 32">
              <a:extLst>
                <a:ext uri="{FF2B5EF4-FFF2-40B4-BE49-F238E27FC236}">
                  <a16:creationId xmlns:a16="http://schemas.microsoft.com/office/drawing/2014/main" id="{EE2EF489-DADB-0992-83FF-CB522DFC5AFF}"/>
                </a:ext>
              </a:extLst>
            </p:cNvPr>
            <p:cNvSpPr/>
            <p:nvPr/>
          </p:nvSpPr>
          <p:spPr>
            <a:xfrm>
              <a:off x="90932" y="870984"/>
              <a:ext cx="2160000" cy="1745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100" b="1" baseline="0" dirty="0">
                  <a:solidFill>
                    <a:schemeClr val="tx1"/>
                  </a:solidFill>
                </a:rPr>
                <a:t>地域学校協働本部</a:t>
              </a:r>
              <a:endParaRPr kumimoji="1" lang="en-US" altLang="ja-JP" sz="1100" b="1" baseline="0" dirty="0">
                <a:solidFill>
                  <a:schemeClr val="tx1"/>
                </a:solidFill>
              </a:endParaRPr>
            </a:p>
          </p:txBody>
        </p:sp>
      </p:grpSp>
      <p:grpSp>
        <p:nvGrpSpPr>
          <p:cNvPr id="34" name="グループ化 33">
            <a:extLst>
              <a:ext uri="{FF2B5EF4-FFF2-40B4-BE49-F238E27FC236}">
                <a16:creationId xmlns:a16="http://schemas.microsoft.com/office/drawing/2014/main" id="{0D3C016D-8AF1-F3AB-3FE2-6353B29626E5}"/>
              </a:ext>
            </a:extLst>
          </p:cNvPr>
          <p:cNvGrpSpPr/>
          <p:nvPr/>
        </p:nvGrpSpPr>
        <p:grpSpPr>
          <a:xfrm>
            <a:off x="94332" y="1519386"/>
            <a:ext cx="2177107" cy="3661804"/>
            <a:chOff x="94333" y="832903"/>
            <a:chExt cx="2177107" cy="3661804"/>
          </a:xfrm>
        </p:grpSpPr>
        <p:grpSp>
          <p:nvGrpSpPr>
            <p:cNvPr id="35" name="グループ化 34">
              <a:extLst>
                <a:ext uri="{FF2B5EF4-FFF2-40B4-BE49-F238E27FC236}">
                  <a16:creationId xmlns:a16="http://schemas.microsoft.com/office/drawing/2014/main" id="{50692E82-7981-2B66-5545-AB6CA611FC2C}"/>
                </a:ext>
              </a:extLst>
            </p:cNvPr>
            <p:cNvGrpSpPr/>
            <p:nvPr/>
          </p:nvGrpSpPr>
          <p:grpSpPr>
            <a:xfrm>
              <a:off x="94333" y="832903"/>
              <a:ext cx="2177107" cy="3661804"/>
              <a:chOff x="108090" y="2341066"/>
              <a:chExt cx="2177107" cy="3661804"/>
            </a:xfrm>
          </p:grpSpPr>
          <p:grpSp>
            <p:nvGrpSpPr>
              <p:cNvPr id="38" name="グループ化 37">
                <a:extLst>
                  <a:ext uri="{FF2B5EF4-FFF2-40B4-BE49-F238E27FC236}">
                    <a16:creationId xmlns:a16="http://schemas.microsoft.com/office/drawing/2014/main" id="{CCC2D2FE-3BB2-E5CD-3910-D6A194443B53}"/>
                  </a:ext>
                </a:extLst>
              </p:cNvPr>
              <p:cNvGrpSpPr/>
              <p:nvPr/>
            </p:nvGrpSpPr>
            <p:grpSpPr>
              <a:xfrm>
                <a:off x="108090" y="2341066"/>
                <a:ext cx="2177107" cy="3661804"/>
                <a:chOff x="116611" y="2177425"/>
                <a:chExt cx="2177107" cy="3661804"/>
              </a:xfrm>
            </p:grpSpPr>
            <p:grpSp>
              <p:nvGrpSpPr>
                <p:cNvPr id="45" name="グループ化 44">
                  <a:extLst>
                    <a:ext uri="{FF2B5EF4-FFF2-40B4-BE49-F238E27FC236}">
                      <a16:creationId xmlns:a16="http://schemas.microsoft.com/office/drawing/2014/main" id="{E77176D3-953B-0C2D-5984-AD249A6A1B78}"/>
                    </a:ext>
                  </a:extLst>
                </p:cNvPr>
                <p:cNvGrpSpPr/>
                <p:nvPr/>
              </p:nvGrpSpPr>
              <p:grpSpPr>
                <a:xfrm>
                  <a:off x="116611" y="2177425"/>
                  <a:ext cx="2177107" cy="3661804"/>
                  <a:chOff x="116611" y="2177425"/>
                  <a:chExt cx="2177107" cy="3661804"/>
                </a:xfrm>
              </p:grpSpPr>
              <p:grpSp>
                <p:nvGrpSpPr>
                  <p:cNvPr id="47" name="グループ化 46">
                    <a:extLst>
                      <a:ext uri="{FF2B5EF4-FFF2-40B4-BE49-F238E27FC236}">
                        <a16:creationId xmlns:a16="http://schemas.microsoft.com/office/drawing/2014/main" id="{416B9944-A0E3-28D3-FA8A-ED17B0155EC1}"/>
                      </a:ext>
                    </a:extLst>
                  </p:cNvPr>
                  <p:cNvGrpSpPr/>
                  <p:nvPr/>
                </p:nvGrpSpPr>
                <p:grpSpPr>
                  <a:xfrm>
                    <a:off x="116611" y="2177425"/>
                    <a:ext cx="2177107" cy="3661804"/>
                    <a:chOff x="90932" y="924696"/>
                    <a:chExt cx="2177107" cy="3661804"/>
                  </a:xfrm>
                </p:grpSpPr>
                <p:sp>
                  <p:nvSpPr>
                    <p:cNvPr id="54" name="正方形/長方形 53">
                      <a:extLst>
                        <a:ext uri="{FF2B5EF4-FFF2-40B4-BE49-F238E27FC236}">
                          <a16:creationId xmlns:a16="http://schemas.microsoft.com/office/drawing/2014/main" id="{53145412-DC84-35F5-B549-3A4A244CE10C}"/>
                        </a:ext>
                      </a:extLst>
                    </p:cNvPr>
                    <p:cNvSpPr/>
                    <p:nvPr/>
                  </p:nvSpPr>
                  <p:spPr>
                    <a:xfrm>
                      <a:off x="108039" y="1130500"/>
                      <a:ext cx="2160000" cy="3456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kumimoji="1" lang="en-US" altLang="ja-JP" sz="1050" b="1" baseline="0" dirty="0">
                        <a:solidFill>
                          <a:schemeClr val="tx1"/>
                        </a:solidFill>
                      </a:endParaRPr>
                    </a:p>
                  </p:txBody>
                </p:sp>
                <p:sp>
                  <p:nvSpPr>
                    <p:cNvPr id="55" name="正方形/長方形 54">
                      <a:extLst>
                        <a:ext uri="{FF2B5EF4-FFF2-40B4-BE49-F238E27FC236}">
                          <a16:creationId xmlns:a16="http://schemas.microsoft.com/office/drawing/2014/main" id="{B856C705-86EB-6A0D-2B04-334E0B6165D9}"/>
                        </a:ext>
                      </a:extLst>
                    </p:cNvPr>
                    <p:cNvSpPr/>
                    <p:nvPr/>
                  </p:nvSpPr>
                  <p:spPr>
                    <a:xfrm>
                      <a:off x="90932" y="924696"/>
                      <a:ext cx="2160000" cy="1745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100" b="1" baseline="0" dirty="0">
                          <a:solidFill>
                            <a:schemeClr val="tx1"/>
                          </a:solidFill>
                        </a:rPr>
                        <a:t>学校運営協議会</a:t>
                      </a:r>
                      <a:endParaRPr kumimoji="1" lang="en-US" altLang="ja-JP" sz="1100" b="1" baseline="0" dirty="0">
                        <a:solidFill>
                          <a:schemeClr val="tx1"/>
                        </a:solidFill>
                      </a:endParaRPr>
                    </a:p>
                  </p:txBody>
                </p:sp>
              </p:grpSp>
              <p:sp>
                <p:nvSpPr>
                  <p:cNvPr id="48" name="正方形/長方形 47">
                    <a:extLst>
                      <a:ext uri="{FF2B5EF4-FFF2-40B4-BE49-F238E27FC236}">
                        <a16:creationId xmlns:a16="http://schemas.microsoft.com/office/drawing/2014/main" id="{AF695F31-0EB1-6D21-FA96-7B51AF54B1EF}"/>
                      </a:ext>
                    </a:extLst>
                  </p:cNvPr>
                  <p:cNvSpPr/>
                  <p:nvPr/>
                </p:nvSpPr>
                <p:spPr>
                  <a:xfrm>
                    <a:off x="800611" y="3337562"/>
                    <a:ext cx="792000" cy="216753"/>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100" b="1" baseline="0" dirty="0">
                        <a:solidFill>
                          <a:schemeClr val="tx1"/>
                        </a:solidFill>
                      </a:rPr>
                      <a:t>委員構成</a:t>
                    </a:r>
                    <a:endParaRPr kumimoji="1" lang="en-US" altLang="ja-JP" sz="1100" b="1" baseline="0" dirty="0">
                      <a:solidFill>
                        <a:schemeClr val="tx1"/>
                      </a:solidFill>
                    </a:endParaRPr>
                  </a:p>
                </p:txBody>
              </p:sp>
              <p:sp>
                <p:nvSpPr>
                  <p:cNvPr id="49" name="正方形/長方形 48">
                    <a:extLst>
                      <a:ext uri="{FF2B5EF4-FFF2-40B4-BE49-F238E27FC236}">
                        <a16:creationId xmlns:a16="http://schemas.microsoft.com/office/drawing/2014/main" id="{7D264FEF-A013-96F9-2E80-458707951A22}"/>
                      </a:ext>
                    </a:extLst>
                  </p:cNvPr>
                  <p:cNvSpPr/>
                  <p:nvPr/>
                </p:nvSpPr>
                <p:spPr>
                  <a:xfrm>
                    <a:off x="788103" y="5282793"/>
                    <a:ext cx="792000" cy="21455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lang="ja-JP" altLang="en-US" sz="1100" b="1" dirty="0">
                        <a:solidFill>
                          <a:schemeClr val="tx1"/>
                        </a:solidFill>
                      </a:rPr>
                      <a:t>会議回数</a:t>
                    </a:r>
                    <a:endParaRPr kumimoji="1" lang="en-US" altLang="ja-JP" sz="1100" b="1" baseline="0" dirty="0">
                      <a:solidFill>
                        <a:schemeClr val="tx1"/>
                      </a:solidFill>
                    </a:endParaRPr>
                  </a:p>
                </p:txBody>
              </p:sp>
              <p:sp>
                <p:nvSpPr>
                  <p:cNvPr id="52" name="テキスト ボックス 51">
                    <a:extLst>
                      <a:ext uri="{FF2B5EF4-FFF2-40B4-BE49-F238E27FC236}">
                        <a16:creationId xmlns:a16="http://schemas.microsoft.com/office/drawing/2014/main" id="{0602CA10-9CA0-4019-6976-860476F25CD8}"/>
                      </a:ext>
                    </a:extLst>
                  </p:cNvPr>
                  <p:cNvSpPr txBox="1"/>
                  <p:nvPr/>
                </p:nvSpPr>
                <p:spPr>
                  <a:xfrm>
                    <a:off x="268098" y="3572863"/>
                    <a:ext cx="1826920" cy="1546577"/>
                  </a:xfrm>
                  <a:prstGeom prst="rect">
                    <a:avLst/>
                  </a:prstGeom>
                  <a:noFill/>
                </p:spPr>
                <p:txBody>
                  <a:bodyPr wrap="square">
                    <a:spAutoFit/>
                  </a:bodyPr>
                  <a:lstStyle/>
                  <a:p>
                    <a:r>
                      <a:rPr lang="ja-JP" altLang="en-US" sz="1050" dirty="0">
                        <a:latin typeface="+mn-ea"/>
                        <a:ea typeface="+mn-ea"/>
                      </a:rPr>
                      <a:t>民生児童委員長</a:t>
                    </a:r>
                  </a:p>
                  <a:p>
                    <a:r>
                      <a:rPr lang="ja-JP" altLang="en-US" sz="1050" dirty="0">
                        <a:latin typeface="+mn-ea"/>
                        <a:ea typeface="+mn-ea"/>
                      </a:rPr>
                      <a:t>玉津小学校長</a:t>
                    </a:r>
                  </a:p>
                  <a:p>
                    <a:r>
                      <a:rPr lang="ja-JP" altLang="en-US" sz="1050" dirty="0">
                        <a:latin typeface="+mn-ea"/>
                        <a:ea typeface="+mn-ea"/>
                      </a:rPr>
                      <a:t>地区代表者</a:t>
                    </a:r>
                  </a:p>
                  <a:p>
                    <a:r>
                      <a:rPr lang="ja-JP" altLang="en-US" sz="1050" dirty="0">
                        <a:latin typeface="+mn-ea"/>
                        <a:ea typeface="+mn-ea"/>
                      </a:rPr>
                      <a:t>シニアクラブ会長</a:t>
                    </a:r>
                  </a:p>
                  <a:p>
                    <a:r>
                      <a:rPr lang="ja-JP" altLang="en-US" sz="1050" dirty="0">
                        <a:latin typeface="+mn-ea"/>
                        <a:ea typeface="+mn-ea"/>
                      </a:rPr>
                      <a:t>婦人会会長</a:t>
                    </a:r>
                  </a:p>
                  <a:p>
                    <a:r>
                      <a:rPr lang="ja-JP" altLang="en-US" sz="1050" dirty="0">
                        <a:latin typeface="+mn-ea"/>
                        <a:ea typeface="+mn-ea"/>
                      </a:rPr>
                      <a:t>主任児童委員</a:t>
                    </a:r>
                  </a:p>
                  <a:p>
                    <a:r>
                      <a:rPr lang="ja-JP" altLang="en-US" sz="1050" dirty="0">
                        <a:latin typeface="+mn-ea"/>
                        <a:ea typeface="+mn-ea"/>
                      </a:rPr>
                      <a:t>玉津小ＰＴＡ会長</a:t>
                    </a:r>
                  </a:p>
                  <a:p>
                    <a:r>
                      <a:rPr lang="ja-JP" altLang="en-US" sz="1050" dirty="0">
                        <a:latin typeface="+mn-ea"/>
                        <a:ea typeface="+mn-ea"/>
                      </a:rPr>
                      <a:t>公民館長</a:t>
                    </a:r>
                  </a:p>
                  <a:p>
                    <a:r>
                      <a:rPr lang="en-US" altLang="ja-JP" sz="1050" dirty="0">
                        <a:latin typeface="+mn-ea"/>
                        <a:ea typeface="+mn-ea"/>
                      </a:rPr>
                      <a:t>CS</a:t>
                    </a:r>
                    <a:r>
                      <a:rPr lang="ja-JP" altLang="en-US" sz="1050" dirty="0">
                        <a:latin typeface="+mn-ea"/>
                        <a:ea typeface="+mn-ea"/>
                      </a:rPr>
                      <a:t>コーディネーターなど　</a:t>
                    </a:r>
                    <a:r>
                      <a:rPr lang="en-US" altLang="ja-JP" sz="1050" dirty="0">
                        <a:latin typeface="+mn-ea"/>
                        <a:ea typeface="+mn-ea"/>
                      </a:rPr>
                      <a:t>19</a:t>
                    </a:r>
                    <a:r>
                      <a:rPr lang="ja-JP" altLang="en-US" sz="1050" dirty="0">
                        <a:latin typeface="+mn-ea"/>
                        <a:ea typeface="+mn-ea"/>
                      </a:rPr>
                      <a:t>名</a:t>
                    </a:r>
                  </a:p>
                </p:txBody>
              </p:sp>
              <p:sp>
                <p:nvSpPr>
                  <p:cNvPr id="53" name="テキスト ボックス 52">
                    <a:extLst>
                      <a:ext uri="{FF2B5EF4-FFF2-40B4-BE49-F238E27FC236}">
                        <a16:creationId xmlns:a16="http://schemas.microsoft.com/office/drawing/2014/main" id="{9907C0A9-C954-7AFF-30FA-71DE205B3805}"/>
                      </a:ext>
                    </a:extLst>
                  </p:cNvPr>
                  <p:cNvSpPr txBox="1"/>
                  <p:nvPr/>
                </p:nvSpPr>
                <p:spPr>
                  <a:xfrm>
                    <a:off x="400516" y="5522517"/>
                    <a:ext cx="1626403" cy="261610"/>
                  </a:xfrm>
                  <a:prstGeom prst="rect">
                    <a:avLst/>
                  </a:prstGeom>
                  <a:noFill/>
                </p:spPr>
                <p:txBody>
                  <a:bodyPr wrap="square">
                    <a:spAutoFit/>
                  </a:bodyPr>
                  <a:lstStyle/>
                  <a:p>
                    <a:pPr algn="ctr"/>
                    <a:r>
                      <a:rPr lang="ja-JP" altLang="en-US" sz="1050" dirty="0">
                        <a:latin typeface="+mn-ea"/>
                        <a:ea typeface="+mn-ea"/>
                      </a:rPr>
                      <a:t>年間平均５回程度</a:t>
                    </a:r>
                  </a:p>
                </p:txBody>
              </p:sp>
            </p:grpSp>
            <p:sp>
              <p:nvSpPr>
                <p:cNvPr id="46" name="テキスト ボックス 45">
                  <a:extLst>
                    <a:ext uri="{FF2B5EF4-FFF2-40B4-BE49-F238E27FC236}">
                      <a16:creationId xmlns:a16="http://schemas.microsoft.com/office/drawing/2014/main" id="{F0D86A53-7444-E64F-6A2E-E7ACEF241AAE}"/>
                    </a:ext>
                  </a:extLst>
                </p:cNvPr>
                <p:cNvSpPr txBox="1"/>
                <p:nvPr/>
              </p:nvSpPr>
              <p:spPr>
                <a:xfrm>
                  <a:off x="341167" y="2916073"/>
                  <a:ext cx="1722616" cy="253916"/>
                </a:xfrm>
                <a:prstGeom prst="rect">
                  <a:avLst/>
                </a:prstGeom>
                <a:noFill/>
              </p:spPr>
              <p:txBody>
                <a:bodyPr wrap="square">
                  <a:spAutoFit/>
                </a:bodyPr>
                <a:lstStyle/>
                <a:p>
                  <a:pPr algn="ctr"/>
                  <a:r>
                    <a:rPr lang="ja-JP" altLang="en-US" sz="1050" dirty="0">
                      <a:latin typeface="+mn-ea"/>
                      <a:ea typeface="+mn-ea"/>
                    </a:rPr>
                    <a:t>令和３年４月１日　設置</a:t>
                  </a:r>
                </a:p>
              </p:txBody>
            </p:sp>
          </p:grpSp>
          <p:grpSp>
            <p:nvGrpSpPr>
              <p:cNvPr id="39" name="グループ化 38">
                <a:extLst>
                  <a:ext uri="{FF2B5EF4-FFF2-40B4-BE49-F238E27FC236}">
                    <a16:creationId xmlns:a16="http://schemas.microsoft.com/office/drawing/2014/main" id="{F80A7F00-2219-5F88-F9DD-1560E1EB651A}"/>
                  </a:ext>
                </a:extLst>
              </p:cNvPr>
              <p:cNvGrpSpPr/>
              <p:nvPr/>
            </p:nvGrpSpPr>
            <p:grpSpPr>
              <a:xfrm>
                <a:off x="198090" y="3394401"/>
                <a:ext cx="1988554" cy="1946795"/>
                <a:chOff x="198090" y="3394401"/>
                <a:chExt cx="1988554" cy="1946795"/>
              </a:xfrm>
            </p:grpSpPr>
            <p:cxnSp>
              <p:nvCxnSpPr>
                <p:cNvPr id="40" name="直線コネクタ 39">
                  <a:extLst>
                    <a:ext uri="{FF2B5EF4-FFF2-40B4-BE49-F238E27FC236}">
                      <a16:creationId xmlns:a16="http://schemas.microsoft.com/office/drawing/2014/main" id="{9C921D25-C5D2-906C-882F-4744C41A3512}"/>
                    </a:ext>
                  </a:extLst>
                </p:cNvPr>
                <p:cNvCxnSpPr/>
                <p:nvPr/>
              </p:nvCxnSpPr>
              <p:spPr>
                <a:xfrm>
                  <a:off x="206644" y="3394401"/>
                  <a:ext cx="1980000" cy="0"/>
                </a:xfrm>
                <a:prstGeom prst="line">
                  <a:avLst/>
                </a:prstGeom>
                <a:ln w="19050">
                  <a:solidFill>
                    <a:srgbClr val="FF658F"/>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5DC9355D-9F0C-6060-1886-1107001D02F2}"/>
                    </a:ext>
                  </a:extLst>
                </p:cNvPr>
                <p:cNvCxnSpPr/>
                <p:nvPr/>
              </p:nvCxnSpPr>
              <p:spPr>
                <a:xfrm>
                  <a:off x="198090" y="5341196"/>
                  <a:ext cx="1980000" cy="0"/>
                </a:xfrm>
                <a:prstGeom prst="line">
                  <a:avLst/>
                </a:prstGeom>
                <a:ln w="19050">
                  <a:solidFill>
                    <a:srgbClr val="FF658F"/>
                  </a:solidFill>
                </a:ln>
              </p:spPr>
              <p:style>
                <a:lnRef idx="1">
                  <a:schemeClr val="accent1"/>
                </a:lnRef>
                <a:fillRef idx="0">
                  <a:schemeClr val="accent1"/>
                </a:fillRef>
                <a:effectRef idx="0">
                  <a:schemeClr val="accent1"/>
                </a:effectRef>
                <a:fontRef idx="minor">
                  <a:schemeClr val="tx1"/>
                </a:fontRef>
              </p:style>
            </p:cxnSp>
          </p:grpSp>
        </p:grpSp>
        <p:cxnSp>
          <p:nvCxnSpPr>
            <p:cNvPr id="36" name="直線コネクタ 35">
              <a:extLst>
                <a:ext uri="{FF2B5EF4-FFF2-40B4-BE49-F238E27FC236}">
                  <a16:creationId xmlns:a16="http://schemas.microsoft.com/office/drawing/2014/main" id="{F13953B5-4F12-4D15-BBA9-E8E1FC0829E4}"/>
                </a:ext>
              </a:extLst>
            </p:cNvPr>
            <p:cNvCxnSpPr/>
            <p:nvPr/>
          </p:nvCxnSpPr>
          <p:spPr>
            <a:xfrm>
              <a:off x="192887" y="1437529"/>
              <a:ext cx="1980000" cy="0"/>
            </a:xfrm>
            <a:prstGeom prst="line">
              <a:avLst/>
            </a:prstGeom>
            <a:ln w="19050">
              <a:solidFill>
                <a:srgbClr val="FF658F"/>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3C4AFDA-F436-4ABF-1F2B-3194E6A306D7}"/>
                </a:ext>
              </a:extLst>
            </p:cNvPr>
            <p:cNvSpPr txBox="1"/>
            <p:nvPr/>
          </p:nvSpPr>
          <p:spPr>
            <a:xfrm>
              <a:off x="183089" y="1153224"/>
              <a:ext cx="2000649" cy="253916"/>
            </a:xfrm>
            <a:prstGeom prst="rect">
              <a:avLst/>
            </a:prstGeom>
            <a:noFill/>
          </p:spPr>
          <p:txBody>
            <a:bodyPr wrap="square">
              <a:spAutoFit/>
            </a:bodyPr>
            <a:lstStyle/>
            <a:p>
              <a:pPr algn="ctr"/>
              <a:r>
                <a:rPr lang="ja-JP" altLang="en-US" sz="1050" dirty="0">
                  <a:latin typeface="+mn-ea"/>
                  <a:ea typeface="+mn-ea"/>
                </a:rPr>
                <a:t>玉津小学校学校運営協議会</a:t>
              </a:r>
            </a:p>
          </p:txBody>
        </p:sp>
      </p:grpSp>
      <p:sp>
        <p:nvSpPr>
          <p:cNvPr id="56" name="正方形/長方形 55">
            <a:extLst>
              <a:ext uri="{FF2B5EF4-FFF2-40B4-BE49-F238E27FC236}">
                <a16:creationId xmlns:a16="http://schemas.microsoft.com/office/drawing/2014/main" id="{AA92401E-11DE-9158-D696-2D92CD823835}"/>
              </a:ext>
            </a:extLst>
          </p:cNvPr>
          <p:cNvSpPr/>
          <p:nvPr/>
        </p:nvSpPr>
        <p:spPr>
          <a:xfrm>
            <a:off x="95995" y="452068"/>
            <a:ext cx="2160000" cy="252000"/>
          </a:xfrm>
          <a:prstGeom prst="rect">
            <a:avLst/>
          </a:prstGeom>
          <a:solidFill>
            <a:srgbClr val="FF658F"/>
          </a:solidFill>
          <a:ln w="28575">
            <a:solidFill>
              <a:srgbClr val="FF658F"/>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r>
              <a:rPr kumimoji="1" lang="ja-JP" altLang="en-US" sz="1200" b="1" baseline="0" dirty="0">
                <a:solidFill>
                  <a:schemeClr val="bg1"/>
                </a:solidFill>
              </a:rPr>
              <a:t>基本情報</a:t>
            </a:r>
            <a:endParaRPr kumimoji="1" lang="en-US" altLang="ja-JP" sz="1200" b="1" baseline="0" dirty="0">
              <a:solidFill>
                <a:schemeClr val="bg1"/>
              </a:solidFill>
            </a:endParaRPr>
          </a:p>
        </p:txBody>
      </p:sp>
      <p:sp>
        <p:nvSpPr>
          <p:cNvPr id="11" name="テキスト ボックス 10">
            <a:extLst>
              <a:ext uri="{FF2B5EF4-FFF2-40B4-BE49-F238E27FC236}">
                <a16:creationId xmlns:a16="http://schemas.microsoft.com/office/drawing/2014/main" id="{C6A1B277-3116-BD8A-B78F-042507E23733}"/>
              </a:ext>
            </a:extLst>
          </p:cNvPr>
          <p:cNvSpPr txBox="1"/>
          <p:nvPr/>
        </p:nvSpPr>
        <p:spPr>
          <a:xfrm>
            <a:off x="2510094" y="738996"/>
            <a:ext cx="7938831" cy="1077218"/>
          </a:xfrm>
          <a:prstGeom prst="rect">
            <a:avLst/>
          </a:prstGeom>
          <a:noFill/>
        </p:spPr>
        <p:txBody>
          <a:bodyPr wrap="square">
            <a:spAutoFit/>
          </a:bodyPr>
          <a:lstStyle/>
          <a:p>
            <a:r>
              <a:rPr lang="ja-JP" altLang="en-US" sz="14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地域とともにある学校づくりを進めるために、学校と保護者や地域の</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方々</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がともに知恵を出し合い、学校運営に意見を反映さ</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せ</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altLang="en-US" sz="1200" kern="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協働</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しながら子どもたちの豊かな成長を支え</a:t>
            </a:r>
            <a:r>
              <a:rPr lang="ja-JP" altLang="ja-JP" sz="1200" b="1" kern="0"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「地域とともにある学校づくり」</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を進める仕組み</a:t>
            </a:r>
            <a:r>
              <a:rPr lang="ja-JP" altLang="en-US"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が大切である</a:t>
            </a:r>
            <a:r>
              <a:rPr lang="ja-JP"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endParaRPr lang="en-US" altLang="ja-JP" sz="1200" kern="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algn="ct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14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b="1"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保護者・学校・地域の組織的連携・協働により、本校の教育目標「キラキラ　ピカピカ　みんなとあくしゅ　えがおとやるきで　じぶんにちょうせん」の具現化を通して</a:t>
            </a:r>
            <a:r>
              <a:rPr lang="ja-JP" altLang="ja-JP" sz="12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200" b="1"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玉津地域で育ち、玉津を愛する子どもたちを育てる。</a:t>
            </a:r>
            <a:endParaRPr lang="ja-JP" altLang="en-US" sz="1200" b="1"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42" name="図 41" descr="屋外, 草, 水, 男 が含まれている画像&#10;&#10;自動的に生成された説明">
            <a:extLst>
              <a:ext uri="{FF2B5EF4-FFF2-40B4-BE49-F238E27FC236}">
                <a16:creationId xmlns:a16="http://schemas.microsoft.com/office/drawing/2014/main" id="{9A8B3DAB-7080-7B65-CD6A-4090470D91C8}"/>
              </a:ext>
            </a:extLst>
          </p:cNvPr>
          <p:cNvPicPr>
            <a:picLocks noChangeAspect="1"/>
          </p:cNvPicPr>
          <p:nvPr/>
        </p:nvPicPr>
        <p:blipFill>
          <a:blip r:embed="rId2"/>
          <a:stretch>
            <a:fillRect/>
          </a:stretch>
        </p:blipFill>
        <p:spPr>
          <a:xfrm>
            <a:off x="6965607" y="3410985"/>
            <a:ext cx="1618360" cy="1213770"/>
          </a:xfrm>
          <a:prstGeom prst="rect">
            <a:avLst/>
          </a:prstGeom>
        </p:spPr>
      </p:pic>
      <p:pic>
        <p:nvPicPr>
          <p:cNvPr id="57" name="図 56" descr="床, 屋内, 人, テーブル が含まれている画像&#10;&#10;自動的に生成された説明">
            <a:extLst>
              <a:ext uri="{FF2B5EF4-FFF2-40B4-BE49-F238E27FC236}">
                <a16:creationId xmlns:a16="http://schemas.microsoft.com/office/drawing/2014/main" id="{140F69DA-C95E-DAA7-84FE-BB9D2430B5D0}"/>
              </a:ext>
            </a:extLst>
          </p:cNvPr>
          <p:cNvPicPr>
            <a:picLocks noChangeAspect="1"/>
          </p:cNvPicPr>
          <p:nvPr/>
        </p:nvPicPr>
        <p:blipFill rotWithShape="1">
          <a:blip r:embed="rId3"/>
          <a:srcRect l="16136" b="26485"/>
          <a:stretch/>
        </p:blipFill>
        <p:spPr>
          <a:xfrm>
            <a:off x="8665812" y="3410985"/>
            <a:ext cx="1846199" cy="1213770"/>
          </a:xfrm>
          <a:prstGeom prst="rect">
            <a:avLst/>
          </a:prstGeom>
        </p:spPr>
      </p:pic>
      <p:sp>
        <p:nvSpPr>
          <p:cNvPr id="10" name="テキスト ボックス 9">
            <a:extLst>
              <a:ext uri="{FF2B5EF4-FFF2-40B4-BE49-F238E27FC236}">
                <a16:creationId xmlns:a16="http://schemas.microsoft.com/office/drawing/2014/main" id="{3D7C6935-33CD-4374-AA41-3104F67AD826}"/>
              </a:ext>
            </a:extLst>
          </p:cNvPr>
          <p:cNvSpPr txBox="1"/>
          <p:nvPr/>
        </p:nvSpPr>
        <p:spPr>
          <a:xfrm>
            <a:off x="2630450" y="3301974"/>
            <a:ext cx="4325632" cy="1856919"/>
          </a:xfrm>
          <a:prstGeom prst="rect">
            <a:avLst/>
          </a:prstGeom>
          <a:noFill/>
        </p:spPr>
        <p:txBody>
          <a:bodyPr wrap="square" rtlCol="0">
            <a:spAutoFit/>
          </a:bodyPr>
          <a:lstStyle/>
          <a:p>
            <a:pPr algn="l"/>
            <a:r>
              <a:rPr kumimoji="1" lang="ja-JP" altLang="en-US" sz="900" b="1" dirty="0">
                <a:highlight>
                  <a:srgbClr val="FFFF00"/>
                </a:highlight>
                <a:latin typeface="UD デジタル 教科書体 NK-R" panose="02020400000000000000" pitchFamily="18" charset="-128"/>
                <a:ea typeface="UD デジタル 教科書体 NK-R" panose="02020400000000000000" pitchFamily="18" charset="-128"/>
              </a:rPr>
              <a:t>環境整備ボランティア</a:t>
            </a:r>
            <a:endParaRPr kumimoji="1" lang="en-US" altLang="ja-JP" sz="900" b="1" dirty="0">
              <a:highlight>
                <a:srgbClr val="FFFF00"/>
              </a:highlight>
              <a:latin typeface="UD デジタル 教科書体 NK-R" panose="02020400000000000000" pitchFamily="18" charset="-128"/>
              <a:ea typeface="UD デジタル 教科書体 NK-R" panose="02020400000000000000" pitchFamily="18" charset="-128"/>
            </a:endParaRPr>
          </a:p>
          <a:p>
            <a:pPr algn="l">
              <a:spcAft>
                <a:spcPts val="400"/>
              </a:spcAft>
            </a:pPr>
            <a:r>
              <a:rPr lang="ja-JP" altLang="en-US" sz="900" b="1" dirty="0">
                <a:latin typeface="UD デジタル 教科書体 NK-R" panose="02020400000000000000" pitchFamily="18" charset="-128"/>
                <a:ea typeface="UD デジタル 教科書体 NK-R" panose="02020400000000000000" pitchFamily="18" charset="-128"/>
              </a:rPr>
              <a:t>・草引き、清掃、学校図書館の本の整備、修理・修繕、運動場整備など</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pPr algn="l"/>
            <a:r>
              <a:rPr lang="ja-JP" altLang="en-US" sz="900" b="1" dirty="0">
                <a:highlight>
                  <a:srgbClr val="FFFF00"/>
                </a:highlight>
                <a:latin typeface="UD デジタル 教科書体 NK-R" panose="02020400000000000000" pitchFamily="18" charset="-128"/>
                <a:ea typeface="UD デジタル 教科書体 NK-R" panose="02020400000000000000" pitchFamily="18" charset="-128"/>
              </a:rPr>
              <a:t>安全安心ボランティア</a:t>
            </a:r>
            <a:endParaRPr kumimoji="1" lang="en-US" altLang="ja-JP" sz="900" b="1" dirty="0">
              <a:highlight>
                <a:srgbClr val="FFFF00"/>
              </a:highlight>
              <a:latin typeface="UD デジタル 教科書体 NK-R" panose="02020400000000000000" pitchFamily="18" charset="-128"/>
              <a:ea typeface="UD デジタル 教科書体 NK-R" panose="02020400000000000000" pitchFamily="18" charset="-128"/>
            </a:endParaRPr>
          </a:p>
          <a:p>
            <a:pPr algn="l"/>
            <a:r>
              <a:rPr lang="ja-JP" altLang="en-US" sz="900" b="1" dirty="0">
                <a:latin typeface="UD デジタル 教科書体 NK-R" panose="02020400000000000000" pitchFamily="18" charset="-128"/>
                <a:ea typeface="UD デジタル 教科書体 NK-R" panose="02020400000000000000" pitchFamily="18" charset="-128"/>
              </a:rPr>
              <a:t>・登下校の見守り、校外学習の見守り、水泳学習の見守り、コーラス部練習</a:t>
            </a:r>
            <a:r>
              <a:rPr kumimoji="1" lang="ja-JP" altLang="en-US" sz="900" b="1" dirty="0">
                <a:latin typeface="UD デジタル 教科書体 NK-R" panose="02020400000000000000" pitchFamily="18" charset="-128"/>
                <a:ea typeface="UD デジタル 教科書体 NK-R" panose="02020400000000000000" pitchFamily="18" charset="-128"/>
              </a:rPr>
              <a:t>の見守りなど</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pPr algn="l">
              <a:spcAft>
                <a:spcPts val="400"/>
              </a:spcAft>
            </a:pPr>
            <a:r>
              <a:rPr lang="ja-JP" altLang="en-US" sz="900" b="1" dirty="0">
                <a:latin typeface="UD デジタル 教科書体 NK-R" panose="02020400000000000000" pitchFamily="18" charset="-128"/>
                <a:ea typeface="UD デジタル 教科書体 NK-R" panose="02020400000000000000" pitchFamily="18" charset="-128"/>
              </a:rPr>
              <a:t>・挨拶運動（北門で登下校の挨拶）、休み時間の見守りなど</a:t>
            </a:r>
            <a:endParaRPr lang="en-US" altLang="ja-JP" sz="9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900" b="1" dirty="0">
                <a:highlight>
                  <a:srgbClr val="FFFF00"/>
                </a:highlight>
                <a:latin typeface="UD デジタル 教科書体 NK-R" panose="02020400000000000000" pitchFamily="18" charset="-128"/>
                <a:ea typeface="UD デジタル 教科書体 NK-R" panose="02020400000000000000" pitchFamily="18" charset="-128"/>
              </a:rPr>
              <a:t>学習支援ボランティア</a:t>
            </a:r>
            <a:endParaRPr kumimoji="1" lang="en-US" altLang="ja-JP" sz="900" b="1" dirty="0">
              <a:highlight>
                <a:srgbClr val="FFFF00"/>
              </a:highlight>
              <a:latin typeface="UD デジタル 教科書体 NK-R" panose="02020400000000000000" pitchFamily="18" charset="-128"/>
              <a:ea typeface="UD デジタル 教科書体 NK-R" panose="02020400000000000000" pitchFamily="18" charset="-128"/>
            </a:endParaRPr>
          </a:p>
          <a:p>
            <a:pPr algn="l"/>
            <a:r>
              <a:rPr lang="ja-JP" altLang="en-US" sz="900" b="1" dirty="0">
                <a:latin typeface="UD デジタル 教科書体 NK-R" panose="02020400000000000000" pitchFamily="18" charset="-128"/>
                <a:ea typeface="UD デジタル 教科書体 NK-R" panose="02020400000000000000" pitchFamily="18" charset="-128"/>
              </a:rPr>
              <a:t>・教科等支援</a:t>
            </a:r>
            <a:endParaRPr lang="en-US" altLang="ja-JP" sz="9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900" b="1" dirty="0">
                <a:latin typeface="UD デジタル 教科書体 NK-R" panose="02020400000000000000" pitchFamily="18" charset="-128"/>
                <a:ea typeface="UD デジタル 教科書体 NK-R" panose="02020400000000000000" pitchFamily="18" charset="-128"/>
              </a:rPr>
              <a:t>（困っている児童への手助け、九九の聞き取り、体育科・図画工作科・生活科・</a:t>
            </a:r>
            <a:r>
              <a:rPr lang="ja-JP" altLang="en-US" sz="900" b="1" dirty="0">
                <a:latin typeface="UD デジタル 教科書体 NK-R" panose="02020400000000000000" pitchFamily="18" charset="-128"/>
                <a:ea typeface="UD デジタル 教科書体 NK-R" panose="02020400000000000000" pitchFamily="18" charset="-128"/>
              </a:rPr>
              <a:t>家庭科</a:t>
            </a:r>
            <a:endParaRPr lang="en-US" altLang="ja-JP" sz="900" b="1" dirty="0">
              <a:latin typeface="UD デジタル 教科書体 NK-R" panose="02020400000000000000" pitchFamily="18" charset="-128"/>
              <a:ea typeface="UD デジタル 教科書体 NK-R" panose="02020400000000000000" pitchFamily="18" charset="-128"/>
            </a:endParaRPr>
          </a:p>
          <a:p>
            <a:pPr algn="l"/>
            <a:r>
              <a:rPr lang="ja-JP" altLang="en-US" sz="900" b="1" dirty="0">
                <a:latin typeface="UD デジタル 教科書体 NK-R" panose="02020400000000000000" pitchFamily="18" charset="-128"/>
                <a:ea typeface="UD デジタル 教科書体 NK-R" panose="02020400000000000000" pitchFamily="18" charset="-128"/>
              </a:rPr>
              <a:t>　書写などの安全見守りや補助、講師、行事等練習の見守り、楽器の移動）</a:t>
            </a:r>
            <a:endParaRPr lang="en-US" altLang="ja-JP" sz="9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900" b="1" dirty="0">
                <a:latin typeface="UD デジタル 教科書体 NK-R" panose="02020400000000000000" pitchFamily="18" charset="-128"/>
                <a:ea typeface="UD デジタル 教科書体 NK-R" panose="02020400000000000000" pitchFamily="18" charset="-128"/>
              </a:rPr>
              <a:t>・教材づくり補助</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900" b="1" dirty="0">
                <a:latin typeface="UD デジタル 教科書体 NK-R" panose="02020400000000000000" pitchFamily="18" charset="-128"/>
                <a:ea typeface="UD デジタル 教科書体 NK-R" panose="02020400000000000000" pitchFamily="18" charset="-128"/>
              </a:rPr>
              <a:t>（小道具の製作、教材づくりなど）</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900" b="1" dirty="0">
                <a:latin typeface="UD デジタル 教科書体 NK-R" panose="02020400000000000000" pitchFamily="18" charset="-128"/>
                <a:ea typeface="UD デジタル 教科書体 NK-R" panose="02020400000000000000" pitchFamily="18" charset="-128"/>
              </a:rPr>
              <a:t>・クラブ活動支援（手芸、茶道、音楽、</a:t>
            </a:r>
            <a:r>
              <a:rPr kumimoji="1" lang="en-US" altLang="ja-JP" sz="900" b="1" dirty="0">
                <a:latin typeface="UD デジタル 教科書体 NK-R" panose="02020400000000000000" pitchFamily="18" charset="-128"/>
                <a:ea typeface="UD デジタル 教科書体 NK-R" panose="02020400000000000000" pitchFamily="18" charset="-128"/>
              </a:rPr>
              <a:t>ICT</a:t>
            </a:r>
            <a:r>
              <a:rPr kumimoji="1" lang="ja-JP" altLang="en-US" sz="900" b="1" dirty="0">
                <a:latin typeface="UD デジタル 教科書体 NK-R" panose="02020400000000000000" pitchFamily="18" charset="-128"/>
                <a:ea typeface="UD デジタル 教科書体 NK-R" panose="02020400000000000000" pitchFamily="18" charset="-128"/>
              </a:rPr>
              <a:t>など）</a:t>
            </a:r>
            <a:endParaRPr kumimoji="1" lang="en-US" altLang="ja-JP" sz="9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57666494"/>
      </p:ext>
    </p:extLst>
  </p:cSld>
  <p:clrMapOvr>
    <a:masterClrMapping/>
  </p:clrMapOvr>
</p:sld>
</file>

<file path=ppt/theme/theme1.xml><?xml version="1.0" encoding="utf-8"?>
<a:theme xmlns:a="http://schemas.openxmlformats.org/drawingml/2006/main" name="12_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b="1" dirty="0" smtClean="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47EA890A6AAC4C9B93A1EC982FB10B" ma:contentTypeVersion="16" ma:contentTypeDescription="新しいドキュメントを作成します。" ma:contentTypeScope="" ma:versionID="5040ed94e2760a47078938de41b6dc75">
  <xsd:schema xmlns:xsd="http://www.w3.org/2001/XMLSchema" xmlns:xs="http://www.w3.org/2001/XMLSchema" xmlns:p="http://schemas.microsoft.com/office/2006/metadata/properties" xmlns:ns2="ddd4f34a-a79f-4fa1-82df-a33da8282bd4" xmlns:ns3="4bde0f58-65fe-4dec-9141-1b3befa7b59b" targetNamespace="http://schemas.microsoft.com/office/2006/metadata/properties" ma:root="true" ma:fieldsID="7e8b3002d0b7581625828805678e1eb4" ns2:_="" ns3:_="">
    <xsd:import namespace="ddd4f34a-a79f-4fa1-82df-a33da8282bd4"/>
    <xsd:import namespace="4bde0f58-65fe-4dec-9141-1b3befa7b5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ObjectDetectorVersion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4f34a-a79f-4fa1-82df-a33da8282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f3605fc4-4bc5-439b-ae07-852156c6a8c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Flow_SignoffStatus" ma:index="21"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de0f58-65fe-4dec-9141-1b3befa7b5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14f252a-f590-4f95-8c0a-c3251d4bb780}" ma:internalName="TaxCatchAll" ma:showField="CatchAllData" ma:web="4bde0f58-65fe-4dec-9141-1b3befa7b5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d4f34a-a79f-4fa1-82df-a33da8282bd4">
      <Terms xmlns="http://schemas.microsoft.com/office/infopath/2007/PartnerControls"/>
    </lcf76f155ced4ddcb4097134ff3c332f>
    <TaxCatchAll xmlns="4bde0f58-65fe-4dec-9141-1b3befa7b59b" xsi:nil="true"/>
    <_Flow_SignoffStatus xmlns="ddd4f34a-a79f-4fa1-82df-a33da8282bd4" xsi:nil="true"/>
  </documentManagement>
</p:properties>
</file>

<file path=customXml/itemProps1.xml><?xml version="1.0" encoding="utf-8"?>
<ds:datastoreItem xmlns:ds="http://schemas.openxmlformats.org/officeDocument/2006/customXml" ds:itemID="{BC023964-326A-4283-855B-5662069B3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4f34a-a79f-4fa1-82df-a33da8282bd4"/>
    <ds:schemaRef ds:uri="4bde0f58-65fe-4dec-9141-1b3befa7b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4B4CE0-3E82-4AF2-964C-87E25068D693}">
  <ds:schemaRefs>
    <ds:schemaRef ds:uri="http://schemas.microsoft.com/sharepoint/v3/contenttype/forms"/>
  </ds:schemaRefs>
</ds:datastoreItem>
</file>

<file path=customXml/itemProps3.xml><?xml version="1.0" encoding="utf-8"?>
<ds:datastoreItem xmlns:ds="http://schemas.openxmlformats.org/officeDocument/2006/customXml" ds:itemID="{E1B3853E-9354-4C69-B858-02EAD30925DA}">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4bde0f58-65fe-4dec-9141-1b3befa7b59b"/>
    <ds:schemaRef ds:uri="ddd4f34a-a79f-4fa1-82df-a33da8282bd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10175</TotalTime>
  <Words>807</Words>
  <Application>Microsoft Office PowerPoint</Application>
  <PresentationFormat>ユーザー設定</PresentationFormat>
  <Paragraphs>66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vt:i4>
      </vt:variant>
    </vt:vector>
  </HeadingPairs>
  <TitlesOfParts>
    <vt:vector size="7" baseType="lpstr">
      <vt:lpstr>Meiryo UI</vt:lpstr>
      <vt:lpstr>UD デジタル 教科書体 NK-R</vt:lpstr>
      <vt:lpstr>Arial</vt:lpstr>
      <vt:lpstr>Calibri</vt:lpstr>
      <vt:lpstr>12_Office テーマ</vt:lpstr>
      <vt:lpstr>19_Office テーマ</vt:lpstr>
      <vt:lpstr>PowerPoint プレゼンテーション</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渡部 美奈</cp:lastModifiedBy>
  <cp:revision>17</cp:revision>
  <cp:lastPrinted>2025-01-15T01:32:36Z</cp:lastPrinted>
  <dcterms:created xsi:type="dcterms:W3CDTF">2020-03-17T07:55:21Z</dcterms:created>
  <dcterms:modified xsi:type="dcterms:W3CDTF">2025-02-27T09:49:37Z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2022-02-16T15:25:05Z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c8cb0566-78a7-41ae-92f1-6956bc4513a1</vt:lpwstr>
  </property>
  <property fmtid="{D5CDD505-2E9C-101B-9397-08002B2CF9AE}" pid="8" name="MSIP_Label_d899a617-f30e-4fb8-b81c-fb6d0b94ac5b_ContentBits">
    <vt:lpwstr>0</vt:lpwstr>
  </property>
  <property fmtid="{D5CDD505-2E9C-101B-9397-08002B2CF9AE}" pid="9" name="ContentTypeId">
    <vt:lpwstr>0x0101000147EA890A6AAC4C9B93A1EC982FB10B</vt:lpwstr>
  </property>
</Properties>
</file>